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Mi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f695140e37b8a4bc8df71f00956708f7120e72f2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11156" r="11156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F172A">
                  <a:alpha val="95000"/>
                </a:srgbClr>
              </a:gs>
              <a:gs pos="50000">
                <a:srgbClr val="0F172A">
                  <a:alpha val="85000"/>
                </a:srgbClr>
              </a:gs>
              <a:gs pos="100000">
                <a:srgbClr val="3B82F6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381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/>
              </a:gs>
              <a:gs pos="100000">
                <a:srgbClr val="10B981"/>
              </a:gs>
            </a:gsLst>
            <a:lin ang="2700000" scaled="1"/>
          </a:gradFill>
          <a:ln/>
        </p:spPr>
      </p:sp>
      <p:sp>
        <p:nvSpPr>
          <p:cNvPr id="5" name="Shape 2"/>
          <p:cNvSpPr/>
          <p:nvPr/>
        </p:nvSpPr>
        <p:spPr>
          <a:xfrm>
            <a:off x="527447" y="54292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38410" y="49113"/>
                </a:moveTo>
                <a:lnTo>
                  <a:pt x="183059" y="49113"/>
                </a:lnTo>
                <a:lnTo>
                  <a:pt x="183059" y="75902"/>
                </a:lnTo>
                <a:lnTo>
                  <a:pt x="138410" y="75902"/>
                </a:lnTo>
                <a:lnTo>
                  <a:pt x="138410" y="49113"/>
                </a:lnTo>
                <a:close/>
                <a:moveTo>
                  <a:pt x="133945" y="17859"/>
                </a:moveTo>
                <a:cubicBezTo>
                  <a:pt x="119156" y="17859"/>
                  <a:pt x="107156" y="29859"/>
                  <a:pt x="107156" y="44648"/>
                </a:cubicBezTo>
                <a:lnTo>
                  <a:pt x="107156" y="80367"/>
                </a:lnTo>
                <a:cubicBezTo>
                  <a:pt x="107156" y="95157"/>
                  <a:pt x="119156" y="107156"/>
                  <a:pt x="133945" y="107156"/>
                </a:cubicBezTo>
                <a:lnTo>
                  <a:pt x="142875" y="107156"/>
                </a:lnTo>
                <a:lnTo>
                  <a:pt x="142875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71438" y="160734"/>
                </a:lnTo>
                <a:lnTo>
                  <a:pt x="71438" y="178594"/>
                </a:lnTo>
                <a:lnTo>
                  <a:pt x="62508" y="178594"/>
                </a:lnTo>
                <a:cubicBezTo>
                  <a:pt x="47718" y="178594"/>
                  <a:pt x="35719" y="190593"/>
                  <a:pt x="35719" y="205383"/>
                </a:cubicBezTo>
                <a:lnTo>
                  <a:pt x="35719" y="241102"/>
                </a:lnTo>
                <a:cubicBezTo>
                  <a:pt x="35719" y="255891"/>
                  <a:pt x="47718" y="267891"/>
                  <a:pt x="62508" y="267891"/>
                </a:cubicBezTo>
                <a:lnTo>
                  <a:pt x="116086" y="267891"/>
                </a:lnTo>
                <a:cubicBezTo>
                  <a:pt x="130876" y="267891"/>
                  <a:pt x="142875" y="255891"/>
                  <a:pt x="142875" y="241102"/>
                </a:cubicBezTo>
                <a:lnTo>
                  <a:pt x="142875" y="205383"/>
                </a:lnTo>
                <a:cubicBezTo>
                  <a:pt x="142875" y="190593"/>
                  <a:pt x="130876" y="178594"/>
                  <a:pt x="116086" y="178594"/>
                </a:cubicBezTo>
                <a:lnTo>
                  <a:pt x="107156" y="178594"/>
                </a:lnTo>
                <a:lnTo>
                  <a:pt x="107156" y="160734"/>
                </a:lnTo>
                <a:lnTo>
                  <a:pt x="214313" y="160734"/>
                </a:lnTo>
                <a:lnTo>
                  <a:pt x="214313" y="178594"/>
                </a:lnTo>
                <a:lnTo>
                  <a:pt x="205383" y="178594"/>
                </a:lnTo>
                <a:cubicBezTo>
                  <a:pt x="190593" y="178594"/>
                  <a:pt x="178594" y="190593"/>
                  <a:pt x="178594" y="205383"/>
                </a:cubicBezTo>
                <a:lnTo>
                  <a:pt x="178594" y="241102"/>
                </a:lnTo>
                <a:cubicBezTo>
                  <a:pt x="178594" y="255891"/>
                  <a:pt x="190593" y="267891"/>
                  <a:pt x="205383" y="267891"/>
                </a:cubicBezTo>
                <a:lnTo>
                  <a:pt x="258961" y="267891"/>
                </a:lnTo>
                <a:cubicBezTo>
                  <a:pt x="273751" y="267891"/>
                  <a:pt x="285750" y="255891"/>
                  <a:pt x="285750" y="241102"/>
                </a:cubicBezTo>
                <a:lnTo>
                  <a:pt x="285750" y="205383"/>
                </a:lnTo>
                <a:cubicBezTo>
                  <a:pt x="285750" y="190593"/>
                  <a:pt x="273751" y="178594"/>
                  <a:pt x="258961" y="178594"/>
                </a:cubicBezTo>
                <a:lnTo>
                  <a:pt x="250031" y="178594"/>
                </a:lnTo>
                <a:lnTo>
                  <a:pt x="250031" y="160734"/>
                </a:lnTo>
                <a:lnTo>
                  <a:pt x="303609" y="160734"/>
                </a:lnTo>
                <a:cubicBezTo>
                  <a:pt x="313488" y="160734"/>
                  <a:pt x="321469" y="152753"/>
                  <a:pt x="321469" y="142875"/>
                </a:cubicBezTo>
                <a:cubicBezTo>
                  <a:pt x="321469" y="132997"/>
                  <a:pt x="313488" y="125016"/>
                  <a:pt x="303609" y="125016"/>
                </a:cubicBezTo>
                <a:lnTo>
                  <a:pt x="178594" y="125016"/>
                </a:lnTo>
                <a:lnTo>
                  <a:pt x="178594" y="107156"/>
                </a:lnTo>
                <a:lnTo>
                  <a:pt x="187523" y="107156"/>
                </a:lnTo>
                <a:cubicBezTo>
                  <a:pt x="202313" y="107156"/>
                  <a:pt x="214313" y="95157"/>
                  <a:pt x="214313" y="80367"/>
                </a:cubicBezTo>
                <a:lnTo>
                  <a:pt x="214313" y="44648"/>
                </a:lnTo>
                <a:cubicBezTo>
                  <a:pt x="214313" y="29859"/>
                  <a:pt x="202313" y="17859"/>
                  <a:pt x="187523" y="17859"/>
                </a:cubicBezTo>
                <a:lnTo>
                  <a:pt x="133945" y="17859"/>
                </a:lnTo>
                <a:close/>
                <a:moveTo>
                  <a:pt x="250031" y="209848"/>
                </a:moveTo>
                <a:lnTo>
                  <a:pt x="254496" y="209848"/>
                </a:lnTo>
                <a:lnTo>
                  <a:pt x="254496" y="236637"/>
                </a:lnTo>
                <a:lnTo>
                  <a:pt x="209848" y="236637"/>
                </a:lnTo>
                <a:lnTo>
                  <a:pt x="209848" y="209848"/>
                </a:lnTo>
                <a:lnTo>
                  <a:pt x="250031" y="209848"/>
                </a:lnTo>
                <a:close/>
                <a:moveTo>
                  <a:pt x="107156" y="209848"/>
                </a:moveTo>
                <a:lnTo>
                  <a:pt x="111621" y="209848"/>
                </a:lnTo>
                <a:lnTo>
                  <a:pt x="111621" y="236637"/>
                </a:lnTo>
                <a:lnTo>
                  <a:pt x="66973" y="236637"/>
                </a:lnTo>
                <a:lnTo>
                  <a:pt x="66973" y="209848"/>
                </a:lnTo>
                <a:lnTo>
                  <a:pt x="107156" y="20984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1143000" y="457200"/>
            <a:ext cx="1619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PROJET AP 2024-2025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43000" y="647700"/>
            <a:ext cx="1638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Gaston Berger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5763" y="2386013"/>
            <a:ext cx="2971800" cy="390525"/>
          </a:xfrm>
          <a:custGeom>
            <a:avLst/>
            <a:gdLst/>
            <a:ahLst/>
            <a:cxnLst/>
            <a:rect l="l" t="t" r="r" b="b"/>
            <a:pathLst>
              <a:path w="2971800" h="390525">
                <a:moveTo>
                  <a:pt x="76199" y="0"/>
                </a:moveTo>
                <a:lnTo>
                  <a:pt x="2895601" y="0"/>
                </a:lnTo>
                <a:cubicBezTo>
                  <a:pt x="2937684" y="0"/>
                  <a:pt x="2971800" y="34116"/>
                  <a:pt x="2971800" y="76199"/>
                </a:cubicBezTo>
                <a:lnTo>
                  <a:pt x="2971800" y="314326"/>
                </a:lnTo>
                <a:cubicBezTo>
                  <a:pt x="2971800" y="356409"/>
                  <a:pt x="2937684" y="390525"/>
                  <a:pt x="2895601" y="390525"/>
                </a:cubicBezTo>
                <a:lnTo>
                  <a:pt x="76199" y="390525"/>
                </a:lnTo>
                <a:cubicBezTo>
                  <a:pt x="34144" y="390525"/>
                  <a:pt x="0" y="356381"/>
                  <a:pt x="0" y="314326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2925" y="2495550"/>
            <a:ext cx="2725192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INFRASTRUCTURE RÉSEAU &amp; SYSTÈME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3009900"/>
            <a:ext cx="117729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Projet </a:t>
            </a:r>
            <a:pPr>
              <a:lnSpc>
                <a:spcPct val="100000"/>
              </a:lnSpc>
            </a:pPr>
            <a:r>
              <a:rPr lang="en-US" sz="54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ALGER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81000" y="4095750"/>
            <a:ext cx="65151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Refonte complète du système d'information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Site Alger • 172.16.72.0/21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81000" y="6096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293B"/>
          </a:solidFill>
          <a:ln/>
        </p:spPr>
      </p:sp>
      <p:sp>
        <p:nvSpPr>
          <p:cNvPr id="13" name="Shape 10"/>
          <p:cNvSpPr/>
          <p:nvPr/>
        </p:nvSpPr>
        <p:spPr>
          <a:xfrm>
            <a:off x="504825" y="62103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9050" y="9525"/>
                </a:moveTo>
                <a:cubicBezTo>
                  <a:pt x="8543" y="9525"/>
                  <a:pt x="0" y="18068"/>
                  <a:pt x="0" y="28575"/>
                </a:cubicBezTo>
                <a:lnTo>
                  <a:pt x="0" y="47625"/>
                </a:lnTo>
                <a:cubicBezTo>
                  <a:pt x="0" y="58132"/>
                  <a:pt x="8543" y="66675"/>
                  <a:pt x="19050" y="66675"/>
                </a:cubicBezTo>
                <a:lnTo>
                  <a:pt x="114300" y="66675"/>
                </a:lnTo>
                <a:cubicBezTo>
                  <a:pt x="124807" y="66675"/>
                  <a:pt x="133350" y="58132"/>
                  <a:pt x="133350" y="47625"/>
                </a:cubicBezTo>
                <a:lnTo>
                  <a:pt x="133350" y="28575"/>
                </a:lnTo>
                <a:cubicBezTo>
                  <a:pt x="133350" y="18068"/>
                  <a:pt x="124807" y="9525"/>
                  <a:pt x="114300" y="9525"/>
                </a:cubicBezTo>
                <a:lnTo>
                  <a:pt x="19050" y="9525"/>
                </a:lnTo>
                <a:close/>
                <a:moveTo>
                  <a:pt x="83344" y="30956"/>
                </a:moveTo>
                <a:cubicBezTo>
                  <a:pt x="87286" y="30956"/>
                  <a:pt x="90488" y="34157"/>
                  <a:pt x="90488" y="38100"/>
                </a:cubicBezTo>
                <a:cubicBezTo>
                  <a:pt x="90488" y="42043"/>
                  <a:pt x="87286" y="45244"/>
                  <a:pt x="83344" y="45244"/>
                </a:cubicBezTo>
                <a:cubicBezTo>
                  <a:pt x="79401" y="45244"/>
                  <a:pt x="76200" y="42043"/>
                  <a:pt x="76200" y="38100"/>
                </a:cubicBezTo>
                <a:cubicBezTo>
                  <a:pt x="76200" y="34157"/>
                  <a:pt x="79401" y="30956"/>
                  <a:pt x="83344" y="30956"/>
                </a:cubicBezTo>
                <a:close/>
                <a:moveTo>
                  <a:pt x="100013" y="38100"/>
                </a:moveTo>
                <a:cubicBezTo>
                  <a:pt x="100013" y="34157"/>
                  <a:pt x="103214" y="30956"/>
                  <a:pt x="107156" y="30956"/>
                </a:cubicBezTo>
                <a:cubicBezTo>
                  <a:pt x="111099" y="30956"/>
                  <a:pt x="114300" y="34157"/>
                  <a:pt x="114300" y="38100"/>
                </a:cubicBezTo>
                <a:cubicBezTo>
                  <a:pt x="114300" y="42043"/>
                  <a:pt x="111099" y="45244"/>
                  <a:pt x="107156" y="45244"/>
                </a:cubicBezTo>
                <a:cubicBezTo>
                  <a:pt x="103214" y="45244"/>
                  <a:pt x="100013" y="42043"/>
                  <a:pt x="100013" y="38100"/>
                </a:cubicBezTo>
                <a:close/>
                <a:moveTo>
                  <a:pt x="19050" y="85725"/>
                </a:moveTo>
                <a:cubicBezTo>
                  <a:pt x="8543" y="85725"/>
                  <a:pt x="0" y="94268"/>
                  <a:pt x="0" y="104775"/>
                </a:cubicBez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14300" y="142875"/>
                </a:lnTo>
                <a:cubicBezTo>
                  <a:pt x="124807" y="142875"/>
                  <a:pt x="133350" y="134332"/>
                  <a:pt x="133350" y="123825"/>
                </a:cubicBezTo>
                <a:lnTo>
                  <a:pt x="133350" y="104775"/>
                </a:lnTo>
                <a:cubicBezTo>
                  <a:pt x="133350" y="94268"/>
                  <a:pt x="124807" y="85725"/>
                  <a:pt x="114300" y="85725"/>
                </a:cubicBezTo>
                <a:lnTo>
                  <a:pt x="19050" y="85725"/>
                </a:lnTo>
                <a:close/>
                <a:moveTo>
                  <a:pt x="83344" y="107156"/>
                </a:moveTo>
                <a:cubicBezTo>
                  <a:pt x="87286" y="107156"/>
                  <a:pt x="90488" y="110357"/>
                  <a:pt x="90488" y="114300"/>
                </a:cubicBezTo>
                <a:cubicBezTo>
                  <a:pt x="90488" y="118243"/>
                  <a:pt x="87286" y="121444"/>
                  <a:pt x="83344" y="121444"/>
                </a:cubicBezTo>
                <a:cubicBezTo>
                  <a:pt x="79401" y="121444"/>
                  <a:pt x="76200" y="118243"/>
                  <a:pt x="76200" y="114300"/>
                </a:cubicBezTo>
                <a:cubicBezTo>
                  <a:pt x="76200" y="110357"/>
                  <a:pt x="79401" y="107156"/>
                  <a:pt x="83344" y="107156"/>
                </a:cubicBezTo>
                <a:close/>
                <a:moveTo>
                  <a:pt x="100013" y="114300"/>
                </a:moveTo>
                <a:cubicBezTo>
                  <a:pt x="100013" y="110357"/>
                  <a:pt x="103214" y="107156"/>
                  <a:pt x="107156" y="107156"/>
                </a:cubicBezTo>
                <a:cubicBezTo>
                  <a:pt x="111099" y="107156"/>
                  <a:pt x="114300" y="110357"/>
                  <a:pt x="114300" y="114300"/>
                </a:cubicBezTo>
                <a:cubicBezTo>
                  <a:pt x="114300" y="118243"/>
                  <a:pt x="111099" y="121444"/>
                  <a:pt x="107156" y="121444"/>
                </a:cubicBezTo>
                <a:cubicBezTo>
                  <a:pt x="103214" y="121444"/>
                  <a:pt x="100013" y="118243"/>
                  <a:pt x="100013" y="11430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4" name="Text 11"/>
          <p:cNvSpPr/>
          <p:nvPr/>
        </p:nvSpPr>
        <p:spPr>
          <a:xfrm>
            <a:off x="876300" y="6096000"/>
            <a:ext cx="809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 VLANs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76300" y="6324600"/>
            <a:ext cx="790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Segmentation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912739" y="6096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293B"/>
          </a:solidFill>
          <a:ln/>
        </p:spPr>
      </p:sp>
      <p:sp>
        <p:nvSpPr>
          <p:cNvPr id="17" name="Shape 14"/>
          <p:cNvSpPr/>
          <p:nvPr/>
        </p:nvSpPr>
        <p:spPr>
          <a:xfrm>
            <a:off x="2027039" y="6210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77569" y="0"/>
                  <a:pt x="78938" y="298"/>
                  <a:pt x="80189" y="863"/>
                </a:cubicBezTo>
                <a:lnTo>
                  <a:pt x="136267" y="24646"/>
                </a:lnTo>
                <a:cubicBezTo>
                  <a:pt x="142815" y="27414"/>
                  <a:pt x="147697" y="33873"/>
                  <a:pt x="147667" y="41672"/>
                </a:cubicBezTo>
                <a:cubicBezTo>
                  <a:pt x="147518" y="71199"/>
                  <a:pt x="135374" y="125224"/>
                  <a:pt x="84088" y="149781"/>
                </a:cubicBezTo>
                <a:cubicBezTo>
                  <a:pt x="79117" y="152162"/>
                  <a:pt x="73343" y="152162"/>
                  <a:pt x="68372" y="149781"/>
                </a:cubicBezTo>
                <a:cubicBezTo>
                  <a:pt x="17056" y="125224"/>
                  <a:pt x="4941" y="71199"/>
                  <a:pt x="4792" y="41672"/>
                </a:cubicBezTo>
                <a:cubicBezTo>
                  <a:pt x="4762" y="33873"/>
                  <a:pt x="9644" y="27414"/>
                  <a:pt x="16192" y="24646"/>
                </a:cubicBezTo>
                <a:lnTo>
                  <a:pt x="72241" y="863"/>
                </a:lnTo>
                <a:cubicBezTo>
                  <a:pt x="73491" y="298"/>
                  <a:pt x="74831" y="0"/>
                  <a:pt x="76200" y="0"/>
                </a:cubicBezTo>
                <a:close/>
                <a:moveTo>
                  <a:pt x="76200" y="19883"/>
                </a:moveTo>
                <a:lnTo>
                  <a:pt x="76200" y="132427"/>
                </a:lnTo>
                <a:cubicBezTo>
                  <a:pt x="117277" y="112544"/>
                  <a:pt x="128320" y="68491"/>
                  <a:pt x="128588" y="42118"/>
                </a:cubicBezTo>
                <a:lnTo>
                  <a:pt x="76200" y="19913"/>
                </a:lnTo>
                <a:lnTo>
                  <a:pt x="76200" y="19913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8" name="Text 15"/>
          <p:cNvSpPr/>
          <p:nvPr/>
        </p:nvSpPr>
        <p:spPr>
          <a:xfrm>
            <a:off x="2408039" y="6096000"/>
            <a:ext cx="828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Sécurisé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2408039" y="6324600"/>
            <a:ext cx="809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Conforme OIV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3460552" y="6096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E293B"/>
          </a:solidFill>
          <a:ln/>
        </p:spPr>
      </p:sp>
      <p:sp>
        <p:nvSpPr>
          <p:cNvPr id="21" name="Shape 18"/>
          <p:cNvSpPr/>
          <p:nvPr/>
        </p:nvSpPr>
        <p:spPr>
          <a:xfrm>
            <a:off x="3584377" y="62103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50006" y="9525"/>
                </a:moveTo>
                <a:lnTo>
                  <a:pt x="7144" y="9525"/>
                </a:lnTo>
                <a:cubicBezTo>
                  <a:pt x="3185" y="9525"/>
                  <a:pt x="0" y="12710"/>
                  <a:pt x="0" y="16669"/>
                </a:cubicBezTo>
                <a:lnTo>
                  <a:pt x="0" y="59531"/>
                </a:lnTo>
                <a:cubicBezTo>
                  <a:pt x="0" y="62419"/>
                  <a:pt x="1726" y="65038"/>
                  <a:pt x="4405" y="66139"/>
                </a:cubicBezTo>
                <a:cubicBezTo>
                  <a:pt x="7084" y="67241"/>
                  <a:pt x="10150" y="66615"/>
                  <a:pt x="12204" y="64591"/>
                </a:cubicBezTo>
                <a:lnTo>
                  <a:pt x="24110" y="52685"/>
                </a:lnTo>
                <a:lnTo>
                  <a:pt x="47625" y="76200"/>
                </a:lnTo>
                <a:lnTo>
                  <a:pt x="24110" y="99715"/>
                </a:lnTo>
                <a:lnTo>
                  <a:pt x="12204" y="87809"/>
                </a:lnTo>
                <a:cubicBezTo>
                  <a:pt x="10150" y="85755"/>
                  <a:pt x="7084" y="85159"/>
                  <a:pt x="4405" y="86261"/>
                </a:cubicBezTo>
                <a:cubicBezTo>
                  <a:pt x="1726" y="87362"/>
                  <a:pt x="0" y="89981"/>
                  <a:pt x="0" y="92869"/>
                </a:cubicBezTo>
                <a:lnTo>
                  <a:pt x="0" y="135731"/>
                </a:lnTo>
                <a:cubicBezTo>
                  <a:pt x="0" y="139690"/>
                  <a:pt x="3185" y="142875"/>
                  <a:pt x="7144" y="142875"/>
                </a:cubicBezTo>
                <a:lnTo>
                  <a:pt x="50006" y="142875"/>
                </a:lnTo>
                <a:cubicBezTo>
                  <a:pt x="52894" y="142875"/>
                  <a:pt x="55513" y="141149"/>
                  <a:pt x="56614" y="138470"/>
                </a:cubicBezTo>
                <a:cubicBezTo>
                  <a:pt x="57716" y="135791"/>
                  <a:pt x="57120" y="132725"/>
                  <a:pt x="55066" y="130671"/>
                </a:cubicBezTo>
                <a:lnTo>
                  <a:pt x="43160" y="118765"/>
                </a:lnTo>
                <a:lnTo>
                  <a:pt x="66675" y="95250"/>
                </a:lnTo>
                <a:lnTo>
                  <a:pt x="90190" y="118765"/>
                </a:lnTo>
                <a:lnTo>
                  <a:pt x="78284" y="130671"/>
                </a:lnTo>
                <a:cubicBezTo>
                  <a:pt x="76230" y="132725"/>
                  <a:pt x="75634" y="135791"/>
                  <a:pt x="76736" y="138470"/>
                </a:cubicBezTo>
                <a:cubicBezTo>
                  <a:pt x="77837" y="141149"/>
                  <a:pt x="80456" y="142875"/>
                  <a:pt x="83344" y="142875"/>
                </a:cubicBezTo>
                <a:lnTo>
                  <a:pt x="126206" y="142875"/>
                </a:lnTo>
                <a:cubicBezTo>
                  <a:pt x="130165" y="142875"/>
                  <a:pt x="133350" y="139690"/>
                  <a:pt x="133350" y="135731"/>
                </a:cubicBezTo>
                <a:lnTo>
                  <a:pt x="133350" y="92869"/>
                </a:lnTo>
                <a:cubicBezTo>
                  <a:pt x="133350" y="89981"/>
                  <a:pt x="131624" y="87362"/>
                  <a:pt x="128945" y="86261"/>
                </a:cubicBezTo>
                <a:cubicBezTo>
                  <a:pt x="126266" y="85159"/>
                  <a:pt x="123200" y="85755"/>
                  <a:pt x="121146" y="87809"/>
                </a:cubicBezTo>
                <a:lnTo>
                  <a:pt x="109240" y="99715"/>
                </a:lnTo>
                <a:lnTo>
                  <a:pt x="85725" y="76200"/>
                </a:lnTo>
                <a:lnTo>
                  <a:pt x="109240" y="52685"/>
                </a:lnTo>
                <a:lnTo>
                  <a:pt x="121146" y="64591"/>
                </a:lnTo>
                <a:cubicBezTo>
                  <a:pt x="123200" y="66645"/>
                  <a:pt x="126266" y="67241"/>
                  <a:pt x="128945" y="66139"/>
                </a:cubicBezTo>
                <a:cubicBezTo>
                  <a:pt x="131624" y="65038"/>
                  <a:pt x="133350" y="62419"/>
                  <a:pt x="133350" y="59531"/>
                </a:cubicBezTo>
                <a:lnTo>
                  <a:pt x="133350" y="16669"/>
                </a:lnTo>
                <a:cubicBezTo>
                  <a:pt x="133350" y="12710"/>
                  <a:pt x="130165" y="9525"/>
                  <a:pt x="126206" y="9525"/>
                </a:cubicBezTo>
                <a:lnTo>
                  <a:pt x="83344" y="9525"/>
                </a:lnTo>
                <a:cubicBezTo>
                  <a:pt x="80456" y="9525"/>
                  <a:pt x="77837" y="11251"/>
                  <a:pt x="76736" y="13930"/>
                </a:cubicBezTo>
                <a:cubicBezTo>
                  <a:pt x="75634" y="16609"/>
                  <a:pt x="76260" y="19675"/>
                  <a:pt x="78284" y="21729"/>
                </a:cubicBezTo>
                <a:lnTo>
                  <a:pt x="90190" y="33635"/>
                </a:lnTo>
                <a:lnTo>
                  <a:pt x="66675" y="57150"/>
                </a:lnTo>
                <a:lnTo>
                  <a:pt x="43160" y="33635"/>
                </a:lnTo>
                <a:lnTo>
                  <a:pt x="55066" y="21729"/>
                </a:lnTo>
                <a:cubicBezTo>
                  <a:pt x="57120" y="19675"/>
                  <a:pt x="57716" y="16609"/>
                  <a:pt x="56614" y="13930"/>
                </a:cubicBezTo>
                <a:cubicBezTo>
                  <a:pt x="55513" y="11251"/>
                  <a:pt x="52894" y="9525"/>
                  <a:pt x="50006" y="952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5852" y="6096000"/>
            <a:ext cx="666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Scalable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3955852" y="6324600"/>
            <a:ext cx="6477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Évolutif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44" kern="0" dirty="0">
                <a:solidFill>
                  <a:srgbClr val="8B5C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 • CONFIGURATION RÉSEAU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Routeur Cisco RO-ALG-01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92075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Routage inter-VLAN, NAT et connexion Internet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1469" y="1242219"/>
            <a:ext cx="5691188" cy="3436938"/>
          </a:xfrm>
          <a:custGeom>
            <a:avLst/>
            <a:gdLst/>
            <a:ahLst/>
            <a:cxnLst/>
            <a:rect l="l" t="t" r="r" b="b"/>
            <a:pathLst>
              <a:path w="5691188" h="3436938">
                <a:moveTo>
                  <a:pt x="126995" y="0"/>
                </a:moveTo>
                <a:lnTo>
                  <a:pt x="5564193" y="0"/>
                </a:lnTo>
                <a:cubicBezTo>
                  <a:pt x="5634330" y="0"/>
                  <a:pt x="5691187" y="56858"/>
                  <a:pt x="5691187" y="126995"/>
                </a:cubicBezTo>
                <a:lnTo>
                  <a:pt x="5691188" y="3309943"/>
                </a:lnTo>
                <a:cubicBezTo>
                  <a:pt x="5691187" y="3380080"/>
                  <a:pt x="5634330" y="3436937"/>
                  <a:pt x="5564193" y="3436937"/>
                </a:cubicBezTo>
                <a:lnTo>
                  <a:pt x="126995" y="3436938"/>
                </a:lnTo>
                <a:cubicBezTo>
                  <a:pt x="56858" y="3436937"/>
                  <a:pt x="0" y="3380080"/>
                  <a:pt x="0" y="3309943"/>
                </a:cubicBezTo>
                <a:lnTo>
                  <a:pt x="0" y="126995"/>
                </a:lnTo>
                <a:cubicBezTo>
                  <a:pt x="0" y="56904"/>
                  <a:pt x="56904" y="0"/>
                  <a:pt x="126995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4031" y="144462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5" y="26789"/>
                </a:moveTo>
                <a:cubicBezTo>
                  <a:pt x="142875" y="40798"/>
                  <a:pt x="126383" y="61699"/>
                  <a:pt x="119267" y="70042"/>
                </a:cubicBezTo>
                <a:cubicBezTo>
                  <a:pt x="118207" y="71270"/>
                  <a:pt x="116644" y="71744"/>
                  <a:pt x="115221" y="71438"/>
                </a:cubicBezTo>
                <a:lnTo>
                  <a:pt x="89297" y="71438"/>
                </a:lnTo>
                <a:cubicBezTo>
                  <a:pt x="84358" y="71438"/>
                  <a:pt x="80367" y="75428"/>
                  <a:pt x="80367" y="80367"/>
                </a:cubicBezTo>
                <a:cubicBezTo>
                  <a:pt x="80367" y="85306"/>
                  <a:pt x="84358" y="89297"/>
                  <a:pt x="89297" y="89297"/>
                </a:cubicBezTo>
                <a:lnTo>
                  <a:pt x="116086" y="89297"/>
                </a:lnTo>
                <a:cubicBezTo>
                  <a:pt x="130876" y="89297"/>
                  <a:pt x="142875" y="101296"/>
                  <a:pt x="142875" y="116086"/>
                </a:cubicBezTo>
                <a:cubicBezTo>
                  <a:pt x="142875" y="130876"/>
                  <a:pt x="130876" y="142875"/>
                  <a:pt x="116086" y="142875"/>
                </a:cubicBezTo>
                <a:lnTo>
                  <a:pt x="38956" y="142875"/>
                </a:lnTo>
                <a:cubicBezTo>
                  <a:pt x="41384" y="140112"/>
                  <a:pt x="44341" y="136568"/>
                  <a:pt x="47327" y="132606"/>
                </a:cubicBezTo>
                <a:cubicBezTo>
                  <a:pt x="49085" y="130262"/>
                  <a:pt x="50899" y="127695"/>
                  <a:pt x="52629" y="125016"/>
                </a:cubicBezTo>
                <a:lnTo>
                  <a:pt x="116086" y="125016"/>
                </a:lnTo>
                <a:cubicBezTo>
                  <a:pt x="121025" y="125016"/>
                  <a:pt x="125016" y="121025"/>
                  <a:pt x="125016" y="116086"/>
                </a:cubicBezTo>
                <a:cubicBezTo>
                  <a:pt x="125016" y="111147"/>
                  <a:pt x="121025" y="107156"/>
                  <a:pt x="116086" y="107156"/>
                </a:cubicBezTo>
                <a:lnTo>
                  <a:pt x="89297" y="107156"/>
                </a:lnTo>
                <a:cubicBezTo>
                  <a:pt x="74507" y="107156"/>
                  <a:pt x="62508" y="95157"/>
                  <a:pt x="62508" y="80367"/>
                </a:cubicBezTo>
                <a:cubicBezTo>
                  <a:pt x="62508" y="65577"/>
                  <a:pt x="74507" y="53578"/>
                  <a:pt x="89297" y="53578"/>
                </a:cubicBezTo>
                <a:lnTo>
                  <a:pt x="100403" y="53578"/>
                </a:lnTo>
                <a:cubicBezTo>
                  <a:pt x="94543" y="44788"/>
                  <a:pt x="89297" y="34686"/>
                  <a:pt x="89297" y="26789"/>
                </a:cubicBezTo>
                <a:cubicBezTo>
                  <a:pt x="89297" y="11999"/>
                  <a:pt x="101296" y="0"/>
                  <a:pt x="116086" y="0"/>
                </a:cubicBezTo>
                <a:cubicBezTo>
                  <a:pt x="130876" y="0"/>
                  <a:pt x="142875" y="11999"/>
                  <a:pt x="142875" y="26789"/>
                </a:cubicBezTo>
                <a:close/>
                <a:moveTo>
                  <a:pt x="32677" y="136485"/>
                </a:moveTo>
                <a:cubicBezTo>
                  <a:pt x="31617" y="137685"/>
                  <a:pt x="30668" y="138745"/>
                  <a:pt x="29859" y="139638"/>
                </a:cubicBezTo>
                <a:lnTo>
                  <a:pt x="29356" y="140196"/>
                </a:lnTo>
                <a:lnTo>
                  <a:pt x="29301" y="140140"/>
                </a:lnTo>
                <a:cubicBezTo>
                  <a:pt x="27626" y="141424"/>
                  <a:pt x="25226" y="141256"/>
                  <a:pt x="23719" y="139638"/>
                </a:cubicBezTo>
                <a:cubicBezTo>
                  <a:pt x="16687" y="131992"/>
                  <a:pt x="0" y="112319"/>
                  <a:pt x="0" y="98227"/>
                </a:cubicBezTo>
                <a:cubicBezTo>
                  <a:pt x="0" y="83437"/>
                  <a:pt x="11999" y="71438"/>
                  <a:pt x="26789" y="71438"/>
                </a:cubicBezTo>
                <a:cubicBezTo>
                  <a:pt x="41579" y="71438"/>
                  <a:pt x="53578" y="83437"/>
                  <a:pt x="53578" y="98227"/>
                </a:cubicBezTo>
                <a:cubicBezTo>
                  <a:pt x="53578" y="106598"/>
                  <a:pt x="47690" y="116923"/>
                  <a:pt x="41439" y="125546"/>
                </a:cubicBezTo>
                <a:cubicBezTo>
                  <a:pt x="38453" y="129648"/>
                  <a:pt x="35384" y="133359"/>
                  <a:pt x="32845" y="136289"/>
                </a:cubicBezTo>
                <a:lnTo>
                  <a:pt x="32677" y="136485"/>
                </a:lnTo>
                <a:close/>
                <a:moveTo>
                  <a:pt x="35719" y="98227"/>
                </a:moveTo>
                <a:cubicBezTo>
                  <a:pt x="35719" y="93298"/>
                  <a:pt x="31717" y="89297"/>
                  <a:pt x="26789" y="89297"/>
                </a:cubicBezTo>
                <a:cubicBezTo>
                  <a:pt x="21861" y="89297"/>
                  <a:pt x="17859" y="93298"/>
                  <a:pt x="17859" y="98227"/>
                </a:cubicBezTo>
                <a:cubicBezTo>
                  <a:pt x="17859" y="103155"/>
                  <a:pt x="21861" y="107156"/>
                  <a:pt x="26789" y="107156"/>
                </a:cubicBezTo>
                <a:cubicBezTo>
                  <a:pt x="31717" y="107156"/>
                  <a:pt x="35719" y="103155"/>
                  <a:pt x="35719" y="98227"/>
                </a:cubicBezTo>
                <a:close/>
                <a:moveTo>
                  <a:pt x="116086" y="35719"/>
                </a:moveTo>
                <a:cubicBezTo>
                  <a:pt x="121014" y="35719"/>
                  <a:pt x="125016" y="31717"/>
                  <a:pt x="125016" y="26789"/>
                </a:cubicBezTo>
                <a:cubicBezTo>
                  <a:pt x="125016" y="21861"/>
                  <a:pt x="121014" y="17859"/>
                  <a:pt x="116086" y="17859"/>
                </a:cubicBezTo>
                <a:cubicBezTo>
                  <a:pt x="111158" y="17859"/>
                  <a:pt x="107156" y="21861"/>
                  <a:pt x="107156" y="26789"/>
                </a:cubicBezTo>
                <a:cubicBezTo>
                  <a:pt x="107156" y="31717"/>
                  <a:pt x="111158" y="35719"/>
                  <a:pt x="116086" y="3571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" name="Text 5"/>
          <p:cNvSpPr/>
          <p:nvPr/>
        </p:nvSpPr>
        <p:spPr>
          <a:xfrm>
            <a:off x="666750" y="1404938"/>
            <a:ext cx="5254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Interfaces et Routage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84187" y="1754188"/>
            <a:ext cx="5365750" cy="1016000"/>
          </a:xfrm>
          <a:custGeom>
            <a:avLst/>
            <a:gdLst/>
            <a:ahLst/>
            <a:cxnLst/>
            <a:rect l="l" t="t" r="r" b="b"/>
            <a:pathLst>
              <a:path w="5365750" h="1016000">
                <a:moveTo>
                  <a:pt x="63500" y="0"/>
                </a:moveTo>
                <a:lnTo>
                  <a:pt x="5302250" y="0"/>
                </a:lnTo>
                <a:cubicBezTo>
                  <a:pt x="5337297" y="0"/>
                  <a:pt x="5365750" y="28453"/>
                  <a:pt x="5365750" y="63500"/>
                </a:cubicBezTo>
                <a:lnTo>
                  <a:pt x="5365750" y="952500"/>
                </a:lnTo>
                <a:cubicBezTo>
                  <a:pt x="5365750" y="987547"/>
                  <a:pt x="5337297" y="1016000"/>
                  <a:pt x="5302250" y="1016000"/>
                </a:cubicBezTo>
                <a:lnTo>
                  <a:pt x="63500" y="1016000"/>
                </a:lnTo>
                <a:cubicBezTo>
                  <a:pt x="28453" y="1016000"/>
                  <a:pt x="0" y="987547"/>
                  <a:pt x="0" y="952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" name="Text 7"/>
          <p:cNvSpPr/>
          <p:nvPr/>
        </p:nvSpPr>
        <p:spPr>
          <a:xfrm>
            <a:off x="579438" y="1849438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 WAN (Internet)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9438" y="2079625"/>
            <a:ext cx="151395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 GigabitEthernet0/1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9438" y="2230438"/>
            <a:ext cx="5222875" cy="127000"/>
          </a:xfrm>
          <a:prstGeom prst="rect">
            <a:avLst/>
          </a:prstGeom>
          <a:noFill/>
          <a:ln/>
        </p:spPr>
        <p:txBody>
          <a:bodyPr wrap="square" lIns="635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description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WAN-INTERNET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79438" y="2389188"/>
            <a:ext cx="5222875" cy="127000"/>
          </a:xfrm>
          <a:prstGeom prst="rect">
            <a:avLst/>
          </a:prstGeom>
          <a:noFill/>
          <a:ln/>
        </p:spPr>
        <p:txBody>
          <a:bodyPr wrap="square" lIns="635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address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10.63.12.212 255.255.255.0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42938" y="2555875"/>
            <a:ext cx="780852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nat outside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84187" y="2865438"/>
            <a:ext cx="5365750" cy="1016000"/>
          </a:xfrm>
          <a:custGeom>
            <a:avLst/>
            <a:gdLst/>
            <a:ahLst/>
            <a:cxnLst/>
            <a:rect l="l" t="t" r="r" b="b"/>
            <a:pathLst>
              <a:path w="5365750" h="1016000">
                <a:moveTo>
                  <a:pt x="63500" y="0"/>
                </a:moveTo>
                <a:lnTo>
                  <a:pt x="5302250" y="0"/>
                </a:lnTo>
                <a:cubicBezTo>
                  <a:pt x="5337297" y="0"/>
                  <a:pt x="5365750" y="28453"/>
                  <a:pt x="5365750" y="63500"/>
                </a:cubicBezTo>
                <a:lnTo>
                  <a:pt x="5365750" y="952500"/>
                </a:lnTo>
                <a:cubicBezTo>
                  <a:pt x="5365750" y="987547"/>
                  <a:pt x="5337297" y="1016000"/>
                  <a:pt x="5302250" y="1016000"/>
                </a:cubicBezTo>
                <a:lnTo>
                  <a:pt x="63500" y="1016000"/>
                </a:lnTo>
                <a:cubicBezTo>
                  <a:pt x="28453" y="1016000"/>
                  <a:pt x="0" y="987547"/>
                  <a:pt x="0" y="952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5" name="Text 13"/>
          <p:cNvSpPr/>
          <p:nvPr/>
        </p:nvSpPr>
        <p:spPr>
          <a:xfrm>
            <a:off x="579438" y="2960688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 LAN (Trunk)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9438" y="3190875"/>
            <a:ext cx="151395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 GigabitEthernet0/0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9438" y="3341688"/>
            <a:ext cx="5222875" cy="127000"/>
          </a:xfrm>
          <a:prstGeom prst="rect">
            <a:avLst/>
          </a:prstGeom>
          <a:noFill/>
          <a:ln/>
        </p:spPr>
        <p:txBody>
          <a:bodyPr wrap="square" lIns="635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description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TRUNK-LAN-INTERNE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42938" y="3508375"/>
            <a:ext cx="72851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nat inside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42938" y="3667125"/>
            <a:ext cx="62371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shutdown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84187" y="3976687"/>
            <a:ext cx="5365750" cy="539750"/>
          </a:xfrm>
          <a:custGeom>
            <a:avLst/>
            <a:gdLst/>
            <a:ahLst/>
            <a:cxnLst/>
            <a:rect l="l" t="t" r="r" b="b"/>
            <a:pathLst>
              <a:path w="5365750" h="539750">
                <a:moveTo>
                  <a:pt x="63502" y="0"/>
                </a:moveTo>
                <a:lnTo>
                  <a:pt x="5302248" y="0"/>
                </a:lnTo>
                <a:cubicBezTo>
                  <a:pt x="5337319" y="0"/>
                  <a:pt x="5365750" y="28431"/>
                  <a:pt x="5365750" y="63502"/>
                </a:cubicBezTo>
                <a:lnTo>
                  <a:pt x="5365750" y="476248"/>
                </a:lnTo>
                <a:cubicBezTo>
                  <a:pt x="5365750" y="511319"/>
                  <a:pt x="5337319" y="539750"/>
                  <a:pt x="5302248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1" name="Text 19"/>
          <p:cNvSpPr/>
          <p:nvPr/>
        </p:nvSpPr>
        <p:spPr>
          <a:xfrm>
            <a:off x="579438" y="4071938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Route par défaut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79438" y="4294188"/>
            <a:ext cx="52228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route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0.0.0.0 0.0.0.0 10.63.12.253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21469" y="4814094"/>
            <a:ext cx="5691188" cy="1531938"/>
          </a:xfrm>
          <a:custGeom>
            <a:avLst/>
            <a:gdLst/>
            <a:ahLst/>
            <a:cxnLst/>
            <a:rect l="l" t="t" r="r" b="b"/>
            <a:pathLst>
              <a:path w="5691188" h="1531938">
                <a:moveTo>
                  <a:pt x="126998" y="0"/>
                </a:moveTo>
                <a:lnTo>
                  <a:pt x="5564190" y="0"/>
                </a:lnTo>
                <a:cubicBezTo>
                  <a:pt x="5634329" y="0"/>
                  <a:pt x="5691188" y="56859"/>
                  <a:pt x="5691188" y="126998"/>
                </a:cubicBezTo>
                <a:lnTo>
                  <a:pt x="5691188" y="1404940"/>
                </a:lnTo>
                <a:cubicBezTo>
                  <a:pt x="5691188" y="1475079"/>
                  <a:pt x="5634329" y="1531938"/>
                  <a:pt x="5564190" y="1531938"/>
                </a:cubicBezTo>
                <a:lnTo>
                  <a:pt x="126998" y="1531938"/>
                </a:lnTo>
                <a:cubicBezTo>
                  <a:pt x="56859" y="1531938"/>
                  <a:pt x="0" y="1475079"/>
                  <a:pt x="0" y="1404940"/>
                </a:cubicBezTo>
                <a:lnTo>
                  <a:pt x="0" y="126998"/>
                </a:lnTo>
                <a:cubicBezTo>
                  <a:pt x="0" y="56906"/>
                  <a:pt x="56906" y="0"/>
                  <a:pt x="126998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472281" y="49847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12681" y="9599"/>
                </a:moveTo>
                <a:cubicBezTo>
                  <a:pt x="116030" y="8204"/>
                  <a:pt x="119853" y="8985"/>
                  <a:pt x="122420" y="11525"/>
                </a:cubicBezTo>
                <a:lnTo>
                  <a:pt x="140280" y="29384"/>
                </a:lnTo>
                <a:cubicBezTo>
                  <a:pt x="141954" y="31059"/>
                  <a:pt x="142903" y="33319"/>
                  <a:pt x="142903" y="35691"/>
                </a:cubicBezTo>
                <a:cubicBezTo>
                  <a:pt x="142903" y="38063"/>
                  <a:pt x="141954" y="40323"/>
                  <a:pt x="140280" y="41997"/>
                </a:cubicBezTo>
                <a:lnTo>
                  <a:pt x="122420" y="59857"/>
                </a:lnTo>
                <a:cubicBezTo>
                  <a:pt x="119853" y="62424"/>
                  <a:pt x="116030" y="63178"/>
                  <a:pt x="112681" y="61782"/>
                </a:cubicBezTo>
                <a:cubicBezTo>
                  <a:pt x="109333" y="60387"/>
                  <a:pt x="107156" y="57178"/>
                  <a:pt x="107156" y="53578"/>
                </a:cubicBezTo>
                <a:lnTo>
                  <a:pt x="107156" y="44648"/>
                </a:lnTo>
                <a:lnTo>
                  <a:pt x="98227" y="44648"/>
                </a:lnTo>
                <a:cubicBezTo>
                  <a:pt x="95408" y="44648"/>
                  <a:pt x="92757" y="45960"/>
                  <a:pt x="91083" y="48220"/>
                </a:cubicBezTo>
                <a:lnTo>
                  <a:pt x="82042" y="60275"/>
                </a:lnTo>
                <a:lnTo>
                  <a:pt x="70879" y="45402"/>
                </a:lnTo>
                <a:lnTo>
                  <a:pt x="76795" y="37505"/>
                </a:lnTo>
                <a:cubicBezTo>
                  <a:pt x="81846" y="30752"/>
                  <a:pt x="89799" y="26789"/>
                  <a:pt x="98227" y="26789"/>
                </a:cubicBezTo>
                <a:lnTo>
                  <a:pt x="107156" y="26789"/>
                </a:lnTo>
                <a:lnTo>
                  <a:pt x="107156" y="17859"/>
                </a:lnTo>
                <a:cubicBezTo>
                  <a:pt x="107156" y="14260"/>
                  <a:pt x="109333" y="10995"/>
                  <a:pt x="112681" y="9599"/>
                </a:cubicBezTo>
                <a:close/>
                <a:moveTo>
                  <a:pt x="42974" y="82600"/>
                </a:moveTo>
                <a:lnTo>
                  <a:pt x="54136" y="97473"/>
                </a:lnTo>
                <a:lnTo>
                  <a:pt x="48220" y="105370"/>
                </a:lnTo>
                <a:cubicBezTo>
                  <a:pt x="43169" y="112123"/>
                  <a:pt x="35216" y="116086"/>
                  <a:pt x="26789" y="116086"/>
                </a:cubicBezTo>
                <a:lnTo>
                  <a:pt x="8930" y="116086"/>
                </a:lnTo>
                <a:cubicBezTo>
                  <a:pt x="3990" y="116086"/>
                  <a:pt x="0" y="112095"/>
                  <a:pt x="0" y="107156"/>
                </a:cubicBezTo>
                <a:cubicBezTo>
                  <a:pt x="0" y="102217"/>
                  <a:pt x="3990" y="98227"/>
                  <a:pt x="8930" y="98227"/>
                </a:cubicBezTo>
                <a:lnTo>
                  <a:pt x="26789" y="98227"/>
                </a:lnTo>
                <a:cubicBezTo>
                  <a:pt x="29607" y="98227"/>
                  <a:pt x="32258" y="96915"/>
                  <a:pt x="33933" y="94655"/>
                </a:cubicBezTo>
                <a:lnTo>
                  <a:pt x="42974" y="82600"/>
                </a:lnTo>
                <a:close/>
                <a:moveTo>
                  <a:pt x="122393" y="131322"/>
                </a:moveTo>
                <a:cubicBezTo>
                  <a:pt x="119825" y="133890"/>
                  <a:pt x="116002" y="134643"/>
                  <a:pt x="112654" y="133248"/>
                </a:cubicBezTo>
                <a:cubicBezTo>
                  <a:pt x="109305" y="131852"/>
                  <a:pt x="107156" y="128615"/>
                  <a:pt x="107156" y="125016"/>
                </a:cubicBezTo>
                <a:lnTo>
                  <a:pt x="107156" y="116086"/>
                </a:lnTo>
                <a:lnTo>
                  <a:pt x="98227" y="116086"/>
                </a:lnTo>
                <a:cubicBezTo>
                  <a:pt x="89799" y="116086"/>
                  <a:pt x="81846" y="112123"/>
                  <a:pt x="76795" y="105370"/>
                </a:cubicBezTo>
                <a:lnTo>
                  <a:pt x="33933" y="48220"/>
                </a:lnTo>
                <a:cubicBezTo>
                  <a:pt x="32258" y="45960"/>
                  <a:pt x="29607" y="44648"/>
                  <a:pt x="26789" y="44648"/>
                </a:cubicBezTo>
                <a:lnTo>
                  <a:pt x="8930" y="44648"/>
                </a:lnTo>
                <a:cubicBezTo>
                  <a:pt x="3990" y="44648"/>
                  <a:pt x="0" y="40658"/>
                  <a:pt x="0" y="35719"/>
                </a:cubicBezTo>
                <a:cubicBezTo>
                  <a:pt x="0" y="30780"/>
                  <a:pt x="3990" y="26789"/>
                  <a:pt x="8930" y="26789"/>
                </a:cubicBezTo>
                <a:lnTo>
                  <a:pt x="26789" y="26789"/>
                </a:lnTo>
                <a:cubicBezTo>
                  <a:pt x="35216" y="26789"/>
                  <a:pt x="43169" y="30752"/>
                  <a:pt x="48220" y="37505"/>
                </a:cubicBezTo>
                <a:lnTo>
                  <a:pt x="91083" y="94655"/>
                </a:lnTo>
                <a:cubicBezTo>
                  <a:pt x="92757" y="96915"/>
                  <a:pt x="95408" y="98227"/>
                  <a:pt x="98227" y="98227"/>
                </a:cubicBezTo>
                <a:lnTo>
                  <a:pt x="107156" y="98227"/>
                </a:lnTo>
                <a:lnTo>
                  <a:pt x="107156" y="89297"/>
                </a:lnTo>
                <a:cubicBezTo>
                  <a:pt x="107156" y="85697"/>
                  <a:pt x="109333" y="82432"/>
                  <a:pt x="112681" y="81037"/>
                </a:cubicBezTo>
                <a:cubicBezTo>
                  <a:pt x="116030" y="79642"/>
                  <a:pt x="119853" y="80423"/>
                  <a:pt x="122420" y="82962"/>
                </a:cubicBezTo>
                <a:lnTo>
                  <a:pt x="140280" y="100822"/>
                </a:lnTo>
                <a:cubicBezTo>
                  <a:pt x="141954" y="102496"/>
                  <a:pt x="142903" y="104756"/>
                  <a:pt x="142903" y="107128"/>
                </a:cubicBezTo>
                <a:cubicBezTo>
                  <a:pt x="142903" y="109500"/>
                  <a:pt x="141954" y="111761"/>
                  <a:pt x="140280" y="113435"/>
                </a:cubicBezTo>
                <a:lnTo>
                  <a:pt x="122420" y="131294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5" name="Text 23"/>
          <p:cNvSpPr/>
          <p:nvPr/>
        </p:nvSpPr>
        <p:spPr>
          <a:xfrm>
            <a:off x="635000" y="4945063"/>
            <a:ext cx="5318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Sous-interfaces VLAN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52438" y="5262563"/>
            <a:ext cx="5429250" cy="952500"/>
          </a:xfrm>
          <a:custGeom>
            <a:avLst/>
            <a:gdLst/>
            <a:ahLst/>
            <a:cxnLst/>
            <a:rect l="l" t="t" r="r" b="b"/>
            <a:pathLst>
              <a:path w="5429250" h="952500">
                <a:moveTo>
                  <a:pt x="63503" y="0"/>
                </a:moveTo>
                <a:lnTo>
                  <a:pt x="5365747" y="0"/>
                </a:lnTo>
                <a:cubicBezTo>
                  <a:pt x="5400819" y="0"/>
                  <a:pt x="5429250" y="28431"/>
                  <a:pt x="5429250" y="63503"/>
                </a:cubicBezTo>
                <a:lnTo>
                  <a:pt x="5429250" y="888997"/>
                </a:lnTo>
                <a:cubicBezTo>
                  <a:pt x="5429250" y="924069"/>
                  <a:pt x="5400819" y="952500"/>
                  <a:pt x="5365747" y="952500"/>
                </a:cubicBezTo>
                <a:lnTo>
                  <a:pt x="63503" y="952500"/>
                </a:lnTo>
                <a:cubicBezTo>
                  <a:pt x="28431" y="952500"/>
                  <a:pt x="0" y="924069"/>
                  <a:pt x="0" y="888997"/>
                </a:cubicBezTo>
                <a:lnTo>
                  <a:pt x="0" y="63503"/>
                </a:lnTo>
                <a:cubicBezTo>
                  <a:pt x="0" y="28431"/>
                  <a:pt x="28431" y="0"/>
                  <a:pt x="6350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7" name="Text 25"/>
          <p:cNvSpPr/>
          <p:nvPr/>
        </p:nvSpPr>
        <p:spPr>
          <a:xfrm>
            <a:off x="547688" y="5365750"/>
            <a:ext cx="1671092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 GigabitEthernet0/0.10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47688" y="5516563"/>
            <a:ext cx="5286375" cy="127000"/>
          </a:xfrm>
          <a:prstGeom prst="rect">
            <a:avLst/>
          </a:prstGeom>
          <a:noFill/>
          <a:ln/>
        </p:spPr>
        <p:txBody>
          <a:bodyPr wrap="square" lIns="635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description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ESXi-MGMT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47688" y="5675313"/>
            <a:ext cx="5286375" cy="127000"/>
          </a:xfrm>
          <a:prstGeom prst="rect">
            <a:avLst/>
          </a:prstGeom>
          <a:noFill/>
          <a:ln/>
        </p:spPr>
        <p:txBody>
          <a:bodyPr wrap="square" lIns="635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encapsulation dot1Q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10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47688" y="5834063"/>
            <a:ext cx="5286375" cy="127000"/>
          </a:xfrm>
          <a:prstGeom prst="rect">
            <a:avLst/>
          </a:prstGeom>
          <a:noFill/>
          <a:ln/>
        </p:spPr>
        <p:txBody>
          <a:bodyPr wrap="square" lIns="635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address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172.16.72.1 255.255.255.192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47688" y="5992813"/>
            <a:ext cx="5286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... (18 sous-interfaces)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79344" y="1242219"/>
            <a:ext cx="5691188" cy="2166938"/>
          </a:xfrm>
          <a:custGeom>
            <a:avLst/>
            <a:gdLst/>
            <a:ahLst/>
            <a:cxnLst/>
            <a:rect l="l" t="t" r="r" b="b"/>
            <a:pathLst>
              <a:path w="5691188" h="2166938">
                <a:moveTo>
                  <a:pt x="127004" y="0"/>
                </a:moveTo>
                <a:lnTo>
                  <a:pt x="5564183" y="0"/>
                </a:lnTo>
                <a:cubicBezTo>
                  <a:pt x="5634326" y="0"/>
                  <a:pt x="5691187" y="56862"/>
                  <a:pt x="5691187" y="127004"/>
                </a:cubicBezTo>
                <a:lnTo>
                  <a:pt x="5691188" y="2039933"/>
                </a:lnTo>
                <a:cubicBezTo>
                  <a:pt x="5691187" y="2110076"/>
                  <a:pt x="5634326" y="2166938"/>
                  <a:pt x="5564183" y="2166938"/>
                </a:cubicBezTo>
                <a:lnTo>
                  <a:pt x="127004" y="2166938"/>
                </a:lnTo>
                <a:cubicBezTo>
                  <a:pt x="56862" y="2166938"/>
                  <a:pt x="0" y="2110076"/>
                  <a:pt x="0" y="2039933"/>
                </a:cubicBezTo>
                <a:lnTo>
                  <a:pt x="0" y="127004"/>
                </a:lnTo>
                <a:cubicBezTo>
                  <a:pt x="0" y="56862"/>
                  <a:pt x="56862" y="0"/>
                  <a:pt x="127004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40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361906" y="144462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5543" y="55727"/>
                </a:moveTo>
                <a:lnTo>
                  <a:pt x="24166" y="64350"/>
                </a:lnTo>
                <a:cubicBezTo>
                  <a:pt x="25840" y="66024"/>
                  <a:pt x="28101" y="66973"/>
                  <a:pt x="30473" y="66973"/>
                </a:cubicBezTo>
                <a:lnTo>
                  <a:pt x="36472" y="66973"/>
                </a:lnTo>
                <a:cubicBezTo>
                  <a:pt x="38844" y="66973"/>
                  <a:pt x="41104" y="67921"/>
                  <a:pt x="42779" y="69596"/>
                </a:cubicBezTo>
                <a:lnTo>
                  <a:pt x="50955" y="77772"/>
                </a:lnTo>
                <a:cubicBezTo>
                  <a:pt x="52629" y="79446"/>
                  <a:pt x="53578" y="81707"/>
                  <a:pt x="53578" y="84079"/>
                </a:cubicBezTo>
                <a:lnTo>
                  <a:pt x="53578" y="94543"/>
                </a:lnTo>
                <a:cubicBezTo>
                  <a:pt x="53578" y="96915"/>
                  <a:pt x="54527" y="99175"/>
                  <a:pt x="56201" y="100850"/>
                </a:cubicBezTo>
                <a:lnTo>
                  <a:pt x="59913" y="104561"/>
                </a:lnTo>
                <a:cubicBezTo>
                  <a:pt x="61587" y="106235"/>
                  <a:pt x="62536" y="108496"/>
                  <a:pt x="62536" y="110868"/>
                </a:cubicBezTo>
                <a:lnTo>
                  <a:pt x="62536" y="116086"/>
                </a:lnTo>
                <a:cubicBezTo>
                  <a:pt x="62536" y="121025"/>
                  <a:pt x="66526" y="125016"/>
                  <a:pt x="71465" y="125016"/>
                </a:cubicBezTo>
                <a:cubicBezTo>
                  <a:pt x="76405" y="125016"/>
                  <a:pt x="80395" y="121025"/>
                  <a:pt x="80395" y="116086"/>
                </a:cubicBezTo>
                <a:lnTo>
                  <a:pt x="80395" y="115332"/>
                </a:lnTo>
                <a:cubicBezTo>
                  <a:pt x="80395" y="112961"/>
                  <a:pt x="81344" y="110700"/>
                  <a:pt x="83018" y="109026"/>
                </a:cubicBezTo>
                <a:lnTo>
                  <a:pt x="95659" y="96385"/>
                </a:lnTo>
                <a:cubicBezTo>
                  <a:pt x="97334" y="94710"/>
                  <a:pt x="98282" y="92450"/>
                  <a:pt x="98282" y="90078"/>
                </a:cubicBezTo>
                <a:lnTo>
                  <a:pt x="98282" y="80395"/>
                </a:lnTo>
                <a:cubicBezTo>
                  <a:pt x="98282" y="75456"/>
                  <a:pt x="94292" y="71465"/>
                  <a:pt x="89353" y="71465"/>
                </a:cubicBezTo>
                <a:lnTo>
                  <a:pt x="66275" y="71465"/>
                </a:lnTo>
                <a:cubicBezTo>
                  <a:pt x="63903" y="71465"/>
                  <a:pt x="61643" y="70517"/>
                  <a:pt x="59968" y="68842"/>
                </a:cubicBezTo>
                <a:lnTo>
                  <a:pt x="55504" y="64377"/>
                </a:lnTo>
                <a:cubicBezTo>
                  <a:pt x="54332" y="63205"/>
                  <a:pt x="53662" y="61587"/>
                  <a:pt x="53662" y="59913"/>
                </a:cubicBezTo>
                <a:cubicBezTo>
                  <a:pt x="53662" y="56424"/>
                  <a:pt x="56480" y="53606"/>
                  <a:pt x="59968" y="53606"/>
                </a:cubicBezTo>
                <a:lnTo>
                  <a:pt x="69652" y="53606"/>
                </a:lnTo>
                <a:cubicBezTo>
                  <a:pt x="73140" y="53606"/>
                  <a:pt x="75958" y="50788"/>
                  <a:pt x="75958" y="47299"/>
                </a:cubicBezTo>
                <a:cubicBezTo>
                  <a:pt x="75958" y="45625"/>
                  <a:pt x="75288" y="44007"/>
                  <a:pt x="74116" y="42835"/>
                </a:cubicBezTo>
                <a:lnTo>
                  <a:pt x="68619" y="37337"/>
                </a:lnTo>
                <a:cubicBezTo>
                  <a:pt x="67531" y="36277"/>
                  <a:pt x="66973" y="34909"/>
                  <a:pt x="66973" y="33486"/>
                </a:cubicBezTo>
                <a:cubicBezTo>
                  <a:pt x="66973" y="32063"/>
                  <a:pt x="67531" y="30696"/>
                  <a:pt x="68563" y="29663"/>
                </a:cubicBezTo>
                <a:lnTo>
                  <a:pt x="73391" y="24836"/>
                </a:lnTo>
                <a:cubicBezTo>
                  <a:pt x="75009" y="23217"/>
                  <a:pt x="75930" y="21013"/>
                  <a:pt x="75930" y="18724"/>
                </a:cubicBezTo>
                <a:cubicBezTo>
                  <a:pt x="75930" y="16715"/>
                  <a:pt x="75261" y="14901"/>
                  <a:pt x="74144" y="13450"/>
                </a:cubicBezTo>
                <a:cubicBezTo>
                  <a:pt x="73251" y="13422"/>
                  <a:pt x="72358" y="13395"/>
                  <a:pt x="71465" y="13395"/>
                </a:cubicBezTo>
                <a:cubicBezTo>
                  <a:pt x="44844" y="13395"/>
                  <a:pt x="22436" y="31310"/>
                  <a:pt x="15571" y="55727"/>
                </a:cubicBezTo>
                <a:close/>
                <a:moveTo>
                  <a:pt x="129480" y="71438"/>
                </a:moveTo>
                <a:cubicBezTo>
                  <a:pt x="129480" y="61782"/>
                  <a:pt x="127136" y="52685"/>
                  <a:pt x="122951" y="44704"/>
                </a:cubicBezTo>
                <a:cubicBezTo>
                  <a:pt x="121165" y="44955"/>
                  <a:pt x="119407" y="45793"/>
                  <a:pt x="117956" y="47244"/>
                </a:cubicBezTo>
                <a:lnTo>
                  <a:pt x="114216" y="50983"/>
                </a:lnTo>
                <a:cubicBezTo>
                  <a:pt x="112542" y="52657"/>
                  <a:pt x="111593" y="54918"/>
                  <a:pt x="111593" y="57290"/>
                </a:cubicBezTo>
                <a:lnTo>
                  <a:pt x="111593" y="66973"/>
                </a:lnTo>
                <a:cubicBezTo>
                  <a:pt x="111593" y="71912"/>
                  <a:pt x="115584" y="75902"/>
                  <a:pt x="120523" y="75902"/>
                </a:cubicBezTo>
                <a:lnTo>
                  <a:pt x="127248" y="75902"/>
                </a:lnTo>
                <a:cubicBezTo>
                  <a:pt x="127946" y="75902"/>
                  <a:pt x="128643" y="75819"/>
                  <a:pt x="129285" y="75679"/>
                </a:cubicBezTo>
                <a:cubicBezTo>
                  <a:pt x="129397" y="74284"/>
                  <a:pt x="129425" y="72861"/>
                  <a:pt x="129425" y="71438"/>
                </a:cubicBezTo>
                <a:close/>
                <a:moveTo>
                  <a:pt x="0" y="71438"/>
                </a:moveTo>
                <a:cubicBezTo>
                  <a:pt x="0" y="32010"/>
                  <a:pt x="32010" y="0"/>
                  <a:pt x="71437" y="0"/>
                </a:cubicBezTo>
                <a:cubicBezTo>
                  <a:pt x="110865" y="0"/>
                  <a:pt x="142875" y="32010"/>
                  <a:pt x="142875" y="71437"/>
                </a:cubicBezTo>
                <a:cubicBezTo>
                  <a:pt x="142875" y="110865"/>
                  <a:pt x="110865" y="142875"/>
                  <a:pt x="71438" y="142875"/>
                </a:cubicBezTo>
                <a:cubicBezTo>
                  <a:pt x="32010" y="142875"/>
                  <a:pt x="0" y="110865"/>
                  <a:pt x="0" y="71438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4" name="Text 32"/>
          <p:cNvSpPr/>
          <p:nvPr/>
        </p:nvSpPr>
        <p:spPr>
          <a:xfrm>
            <a:off x="6524625" y="1404938"/>
            <a:ext cx="5254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Configuration NAT/PAT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42063" y="1754188"/>
            <a:ext cx="5365750" cy="698500"/>
          </a:xfrm>
          <a:custGeom>
            <a:avLst/>
            <a:gdLst/>
            <a:ahLst/>
            <a:cxnLst/>
            <a:rect l="l" t="t" r="r" b="b"/>
            <a:pathLst>
              <a:path w="5365750" h="6985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634999"/>
                </a:lnTo>
                <a:cubicBezTo>
                  <a:pt x="5365750" y="670070"/>
                  <a:pt x="5337320" y="698500"/>
                  <a:pt x="5302249" y="698500"/>
                </a:cubicBezTo>
                <a:lnTo>
                  <a:pt x="63501" y="698500"/>
                </a:lnTo>
                <a:cubicBezTo>
                  <a:pt x="28430" y="698500"/>
                  <a:pt x="0" y="670070"/>
                  <a:pt x="0" y="63499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6" name="Text 34"/>
          <p:cNvSpPr/>
          <p:nvPr/>
        </p:nvSpPr>
        <p:spPr>
          <a:xfrm>
            <a:off x="6437313" y="1849438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ACL pour NAT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37313" y="2071688"/>
            <a:ext cx="52228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access-list 1 permit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172.16.72.0 0.0.7.255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37313" y="2230438"/>
            <a:ext cx="52228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Autorise tout le site Alger (8 réseaux /21)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42063" y="2547938"/>
            <a:ext cx="5365750" cy="698500"/>
          </a:xfrm>
          <a:custGeom>
            <a:avLst/>
            <a:gdLst/>
            <a:ahLst/>
            <a:cxnLst/>
            <a:rect l="l" t="t" r="r" b="b"/>
            <a:pathLst>
              <a:path w="5365750" h="6985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634999"/>
                </a:lnTo>
                <a:cubicBezTo>
                  <a:pt x="5365750" y="670070"/>
                  <a:pt x="5337320" y="698500"/>
                  <a:pt x="5302249" y="698500"/>
                </a:cubicBezTo>
                <a:lnTo>
                  <a:pt x="63501" y="698500"/>
                </a:lnTo>
                <a:cubicBezTo>
                  <a:pt x="28430" y="698500"/>
                  <a:pt x="0" y="670070"/>
                  <a:pt x="0" y="63499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0" name="Text 38"/>
          <p:cNvSpPr/>
          <p:nvPr/>
        </p:nvSpPr>
        <p:spPr>
          <a:xfrm>
            <a:off x="6437313" y="2643188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NAT Overload (PAT)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37313" y="2873375"/>
            <a:ext cx="1461616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nat inside source list 1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500813" y="3032125"/>
            <a:ext cx="1985367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 GigabitEthernet0/1 overload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179344" y="3544094"/>
            <a:ext cx="5691188" cy="1881187"/>
          </a:xfrm>
          <a:custGeom>
            <a:avLst/>
            <a:gdLst/>
            <a:ahLst/>
            <a:cxnLst/>
            <a:rect l="l" t="t" r="r" b="b"/>
            <a:pathLst>
              <a:path w="5691188" h="1881187">
                <a:moveTo>
                  <a:pt x="126999" y="0"/>
                </a:moveTo>
                <a:lnTo>
                  <a:pt x="5564189" y="0"/>
                </a:lnTo>
                <a:cubicBezTo>
                  <a:pt x="5634328" y="0"/>
                  <a:pt x="5691188" y="56859"/>
                  <a:pt x="5691188" y="126999"/>
                </a:cubicBezTo>
                <a:lnTo>
                  <a:pt x="5691188" y="1754189"/>
                </a:lnTo>
                <a:cubicBezTo>
                  <a:pt x="5691188" y="1824328"/>
                  <a:pt x="5634328" y="1881187"/>
                  <a:pt x="5564189" y="1881187"/>
                </a:cubicBezTo>
                <a:lnTo>
                  <a:pt x="126999" y="1881187"/>
                </a:lnTo>
                <a:cubicBezTo>
                  <a:pt x="56859" y="1881187"/>
                  <a:pt x="0" y="1824328"/>
                  <a:pt x="0" y="1754189"/>
                </a:cubicBezTo>
                <a:lnTo>
                  <a:pt x="0" y="126999"/>
                </a:lnTo>
                <a:cubicBezTo>
                  <a:pt x="0" y="56906"/>
                  <a:pt x="56906" y="0"/>
                  <a:pt x="1269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339086" y="3714750"/>
            <a:ext cx="125016" cy="142875"/>
          </a:xfrm>
          <a:custGeom>
            <a:avLst/>
            <a:gdLst/>
            <a:ahLst/>
            <a:cxnLst/>
            <a:rect l="l" t="t" r="r" b="b"/>
            <a:pathLst>
              <a:path w="125016" h="142875">
                <a:moveTo>
                  <a:pt x="71438" y="44648"/>
                </a:moveTo>
                <a:lnTo>
                  <a:pt x="71438" y="71438"/>
                </a:lnTo>
                <a:lnTo>
                  <a:pt x="107156" y="71438"/>
                </a:lnTo>
                <a:lnTo>
                  <a:pt x="107156" y="44648"/>
                </a:lnTo>
                <a:lnTo>
                  <a:pt x="71438" y="44648"/>
                </a:lnTo>
                <a:close/>
                <a:moveTo>
                  <a:pt x="53578" y="44648"/>
                </a:moveTo>
                <a:lnTo>
                  <a:pt x="17859" y="44648"/>
                </a:lnTo>
                <a:lnTo>
                  <a:pt x="17859" y="71438"/>
                </a:lnTo>
                <a:lnTo>
                  <a:pt x="53578" y="71438"/>
                </a:lnTo>
                <a:lnTo>
                  <a:pt x="53578" y="44648"/>
                </a:lnTo>
                <a:close/>
                <a:moveTo>
                  <a:pt x="0" y="89297"/>
                </a:moveTo>
                <a:lnTo>
                  <a:pt x="0" y="26789"/>
                </a:lnTo>
                <a:cubicBezTo>
                  <a:pt x="0" y="16939"/>
                  <a:pt x="8009" y="8930"/>
                  <a:pt x="17859" y="8930"/>
                </a:cubicBezTo>
                <a:lnTo>
                  <a:pt x="107156" y="8930"/>
                </a:lnTo>
                <a:cubicBezTo>
                  <a:pt x="117007" y="8930"/>
                  <a:pt x="125016" y="16939"/>
                  <a:pt x="125016" y="26789"/>
                </a:cubicBezTo>
                <a:lnTo>
                  <a:pt x="125016" y="116086"/>
                </a:lnTo>
                <a:cubicBezTo>
                  <a:pt x="125016" y="125936"/>
                  <a:pt x="117007" y="133945"/>
                  <a:pt x="107156" y="133945"/>
                </a:cubicBezTo>
                <a:lnTo>
                  <a:pt x="17859" y="133945"/>
                </a:lnTo>
                <a:cubicBezTo>
                  <a:pt x="8009" y="133945"/>
                  <a:pt x="0" y="125936"/>
                  <a:pt x="0" y="116086"/>
                </a:cubicBezTo>
                <a:lnTo>
                  <a:pt x="0" y="89297"/>
                </a:lnTo>
                <a:close/>
                <a:moveTo>
                  <a:pt x="107156" y="89297"/>
                </a:moveTo>
                <a:lnTo>
                  <a:pt x="71438" y="89297"/>
                </a:lnTo>
                <a:lnTo>
                  <a:pt x="71438" y="116086"/>
                </a:lnTo>
                <a:lnTo>
                  <a:pt x="107156" y="116086"/>
                </a:lnTo>
                <a:lnTo>
                  <a:pt x="107156" y="89297"/>
                </a:lnTo>
                <a:close/>
                <a:moveTo>
                  <a:pt x="53578" y="116086"/>
                </a:moveTo>
                <a:lnTo>
                  <a:pt x="53578" y="89297"/>
                </a:lnTo>
                <a:lnTo>
                  <a:pt x="17859" y="89297"/>
                </a:lnTo>
                <a:lnTo>
                  <a:pt x="17859" y="116086"/>
                </a:lnTo>
                <a:lnTo>
                  <a:pt x="53578" y="116086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5" name="Text 43"/>
          <p:cNvSpPr/>
          <p:nvPr/>
        </p:nvSpPr>
        <p:spPr>
          <a:xfrm>
            <a:off x="6492875" y="3675063"/>
            <a:ext cx="5318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Table de Routage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10313" y="3992563"/>
            <a:ext cx="5429250" cy="1301750"/>
          </a:xfrm>
          <a:custGeom>
            <a:avLst/>
            <a:gdLst/>
            <a:ahLst/>
            <a:cxnLst/>
            <a:rect l="l" t="t" r="r" b="b"/>
            <a:pathLst>
              <a:path w="5429250" h="1301750">
                <a:moveTo>
                  <a:pt x="63499" y="0"/>
                </a:moveTo>
                <a:lnTo>
                  <a:pt x="5365751" y="0"/>
                </a:lnTo>
                <a:cubicBezTo>
                  <a:pt x="5400820" y="0"/>
                  <a:pt x="5429250" y="28430"/>
                  <a:pt x="5429250" y="63499"/>
                </a:cubicBezTo>
                <a:lnTo>
                  <a:pt x="5429250" y="1238251"/>
                </a:lnTo>
                <a:cubicBezTo>
                  <a:pt x="5429250" y="1273320"/>
                  <a:pt x="5400820" y="1301750"/>
                  <a:pt x="5365751" y="1301750"/>
                </a:cubicBezTo>
                <a:lnTo>
                  <a:pt x="63499" y="1301750"/>
                </a:lnTo>
                <a:cubicBezTo>
                  <a:pt x="28430" y="1301750"/>
                  <a:pt x="0" y="1273320"/>
                  <a:pt x="0" y="123825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7" name="Text 45"/>
          <p:cNvSpPr/>
          <p:nvPr/>
        </p:nvSpPr>
        <p:spPr>
          <a:xfrm>
            <a:off x="6405563" y="4095750"/>
            <a:ext cx="1304479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RO-ALG-01# show ip route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405563" y="4278313"/>
            <a:ext cx="5286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 10.63.12.0/24 [WAN]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405563" y="4437063"/>
            <a:ext cx="5286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 172.16.72.0/26 [VLAN10]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405563" y="4595813"/>
            <a:ext cx="5286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 172.16.72.64/26 [VLAN20]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405563" y="4754563"/>
            <a:ext cx="5286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 172.16.72.128/26 [VLAN30]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405563" y="4913313"/>
            <a:ext cx="5286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... (18 routes connectées)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405563" y="5072063"/>
            <a:ext cx="5286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S* 0.0.0.0/0 [Gateway FAI]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179344" y="5560219"/>
            <a:ext cx="5691188" cy="1404938"/>
          </a:xfrm>
          <a:custGeom>
            <a:avLst/>
            <a:gdLst/>
            <a:ahLst/>
            <a:cxnLst/>
            <a:rect l="l" t="t" r="r" b="b"/>
            <a:pathLst>
              <a:path w="5691188" h="1404938">
                <a:moveTo>
                  <a:pt x="127006" y="0"/>
                </a:moveTo>
                <a:lnTo>
                  <a:pt x="5564181" y="0"/>
                </a:lnTo>
                <a:cubicBezTo>
                  <a:pt x="5634325" y="0"/>
                  <a:pt x="5691188" y="56863"/>
                  <a:pt x="5691188" y="127006"/>
                </a:cubicBezTo>
                <a:lnTo>
                  <a:pt x="5691188" y="1277931"/>
                </a:lnTo>
                <a:cubicBezTo>
                  <a:pt x="5691188" y="1348075"/>
                  <a:pt x="5634325" y="1404938"/>
                  <a:pt x="5564181" y="1404938"/>
                </a:cubicBezTo>
                <a:lnTo>
                  <a:pt x="127006" y="1404938"/>
                </a:lnTo>
                <a:cubicBezTo>
                  <a:pt x="56863" y="1404938"/>
                  <a:pt x="0" y="1348075"/>
                  <a:pt x="0" y="1277931"/>
                </a:cubicBezTo>
                <a:lnTo>
                  <a:pt x="0" y="127006"/>
                </a:lnTo>
                <a:cubicBezTo>
                  <a:pt x="0" y="56863"/>
                  <a:pt x="56863" y="0"/>
                  <a:pt x="127006" y="0"/>
                </a:cubicBezTo>
                <a:close/>
              </a:path>
            </a:pathLst>
          </a:custGeom>
          <a:gradFill rotWithShape="1" flip="none">
            <a:gsLst>
              <a:gs pos="0">
                <a:srgbClr val="EF4444">
                  <a:alpha val="20000"/>
                </a:srgbClr>
              </a:gs>
              <a:gs pos="100000">
                <a:srgbClr val="EF4444">
                  <a:alpha val="5000"/>
                </a:srgbClr>
              </a:gs>
            </a:gsLst>
            <a:lin ang="2700000" scaled="1"/>
          </a:gradFill>
          <a:ln w="12700">
            <a:solidFill>
              <a:srgbClr val="EF4444">
                <a:alpha val="40000"/>
              </a:srgbClr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6330156" y="573087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0"/>
                </a:moveTo>
                <a:cubicBezTo>
                  <a:pt x="72721" y="0"/>
                  <a:pt x="74005" y="279"/>
                  <a:pt x="75177" y="809"/>
                </a:cubicBezTo>
                <a:lnTo>
                  <a:pt x="127750" y="23106"/>
                </a:lnTo>
                <a:cubicBezTo>
                  <a:pt x="133890" y="25701"/>
                  <a:pt x="138466" y="31756"/>
                  <a:pt x="138438" y="39067"/>
                </a:cubicBezTo>
                <a:cubicBezTo>
                  <a:pt x="138299" y="66749"/>
                  <a:pt x="126913" y="117397"/>
                  <a:pt x="78832" y="140419"/>
                </a:cubicBezTo>
                <a:cubicBezTo>
                  <a:pt x="74172" y="142652"/>
                  <a:pt x="68759" y="142652"/>
                  <a:pt x="64098" y="140419"/>
                </a:cubicBezTo>
                <a:cubicBezTo>
                  <a:pt x="15990" y="117397"/>
                  <a:pt x="4632" y="66749"/>
                  <a:pt x="4493" y="39067"/>
                </a:cubicBezTo>
                <a:cubicBezTo>
                  <a:pt x="4465" y="31756"/>
                  <a:pt x="9041" y="25701"/>
                  <a:pt x="15180" y="23106"/>
                </a:cubicBezTo>
                <a:lnTo>
                  <a:pt x="67726" y="809"/>
                </a:lnTo>
                <a:cubicBezTo>
                  <a:pt x="68898" y="279"/>
                  <a:pt x="70154" y="0"/>
                  <a:pt x="71438" y="0"/>
                </a:cubicBezTo>
                <a:close/>
                <a:moveTo>
                  <a:pt x="71438" y="18641"/>
                </a:moveTo>
                <a:lnTo>
                  <a:pt x="71438" y="124151"/>
                </a:lnTo>
                <a:cubicBezTo>
                  <a:pt x="109947" y="105510"/>
                  <a:pt x="120300" y="64210"/>
                  <a:pt x="120551" y="39486"/>
                </a:cubicBezTo>
                <a:lnTo>
                  <a:pt x="71438" y="18669"/>
                </a:lnTo>
                <a:lnTo>
                  <a:pt x="71438" y="18669"/>
                </a:ln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56" name="Text 54"/>
          <p:cNvSpPr/>
          <p:nvPr/>
        </p:nvSpPr>
        <p:spPr>
          <a:xfrm>
            <a:off x="6492875" y="5691188"/>
            <a:ext cx="5318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Durcissement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33133" y="6032500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58" name="Text 56"/>
          <p:cNvSpPr/>
          <p:nvPr/>
        </p:nvSpPr>
        <p:spPr>
          <a:xfrm>
            <a:off x="6512719" y="6008688"/>
            <a:ext cx="1063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SSH v2 uniquement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33133" y="6254750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60" name="Text 58"/>
          <p:cNvSpPr/>
          <p:nvPr/>
        </p:nvSpPr>
        <p:spPr>
          <a:xfrm>
            <a:off x="6512719" y="6230938"/>
            <a:ext cx="904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HTTP/HTTPS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33133" y="6477000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62" name="Text 60"/>
          <p:cNvSpPr/>
          <p:nvPr/>
        </p:nvSpPr>
        <p:spPr>
          <a:xfrm>
            <a:off x="6512719" y="6453188"/>
            <a:ext cx="1206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Mots de passe chiffrés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33133" y="6699250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64" name="Text 62"/>
          <p:cNvSpPr/>
          <p:nvPr/>
        </p:nvSpPr>
        <p:spPr>
          <a:xfrm>
            <a:off x="6512719" y="6675438"/>
            <a:ext cx="460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CDP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3391" y="353391"/>
            <a:ext cx="1154706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spc="49" kern="0" dirty="0">
                <a:solidFill>
                  <a:srgbClr val="EF444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 • SÉCURITÉ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3391" y="600765"/>
            <a:ext cx="11644243" cy="3533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0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Sécurité &amp; Bonnes Pratiques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3391" y="1024835"/>
            <a:ext cx="11555896" cy="2120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3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Mesures de protection et conformité OIV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7809" y="1382643"/>
            <a:ext cx="3728278" cy="2553252"/>
          </a:xfrm>
          <a:custGeom>
            <a:avLst/>
            <a:gdLst/>
            <a:ahLst/>
            <a:cxnLst/>
            <a:rect l="l" t="t" r="r" b="b"/>
            <a:pathLst>
              <a:path w="3728278" h="2553252">
                <a:moveTo>
                  <a:pt x="141348" y="0"/>
                </a:moveTo>
                <a:lnTo>
                  <a:pt x="3586930" y="0"/>
                </a:lnTo>
                <a:cubicBezTo>
                  <a:pt x="3664942" y="0"/>
                  <a:pt x="3728278" y="63336"/>
                  <a:pt x="3728278" y="141348"/>
                </a:cubicBezTo>
                <a:lnTo>
                  <a:pt x="3728278" y="2411904"/>
                </a:lnTo>
                <a:cubicBezTo>
                  <a:pt x="3728278" y="2489969"/>
                  <a:pt x="3664995" y="2553252"/>
                  <a:pt x="3586930" y="2553252"/>
                </a:cubicBezTo>
                <a:lnTo>
                  <a:pt x="141348" y="2553252"/>
                </a:lnTo>
                <a:cubicBezTo>
                  <a:pt x="63336" y="2553252"/>
                  <a:pt x="0" y="2489916"/>
                  <a:pt x="0" y="2411904"/>
                </a:cubicBezTo>
                <a:lnTo>
                  <a:pt x="0" y="141348"/>
                </a:lnTo>
                <a:cubicBezTo>
                  <a:pt x="0" y="63336"/>
                  <a:pt x="63336" y="0"/>
                  <a:pt x="141348" y="0"/>
                </a:cubicBezTo>
                <a:close/>
              </a:path>
            </a:pathLst>
          </a:custGeom>
          <a:gradFill rotWithShape="1" flip="none">
            <a:gsLst>
              <a:gs pos="0">
                <a:srgbClr val="EF4444">
                  <a:alpha val="20000"/>
                </a:srgbClr>
              </a:gs>
              <a:gs pos="100000">
                <a:srgbClr val="EF4444">
                  <a:alpha val="5000"/>
                </a:srgbClr>
              </a:gs>
            </a:gsLst>
            <a:lin ang="2700000" scaled="1"/>
          </a:gradFill>
          <a:ln w="12700">
            <a:solidFill>
              <a:srgbClr val="EF4444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61009" y="1607930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79513" y="0"/>
                </a:moveTo>
                <a:cubicBezTo>
                  <a:pt x="80942" y="0"/>
                  <a:pt x="82371" y="311"/>
                  <a:pt x="83675" y="901"/>
                </a:cubicBezTo>
                <a:lnTo>
                  <a:pt x="142192" y="25718"/>
                </a:lnTo>
                <a:cubicBezTo>
                  <a:pt x="149025" y="28606"/>
                  <a:pt x="154119" y="35346"/>
                  <a:pt x="154088" y="43484"/>
                </a:cubicBezTo>
                <a:cubicBezTo>
                  <a:pt x="153932" y="74295"/>
                  <a:pt x="141260" y="130669"/>
                  <a:pt x="87744" y="156293"/>
                </a:cubicBezTo>
                <a:cubicBezTo>
                  <a:pt x="82557" y="158778"/>
                  <a:pt x="76531" y="158778"/>
                  <a:pt x="71344" y="156293"/>
                </a:cubicBezTo>
                <a:cubicBezTo>
                  <a:pt x="17797" y="130669"/>
                  <a:pt x="5156" y="74295"/>
                  <a:pt x="5001" y="43484"/>
                </a:cubicBezTo>
                <a:cubicBezTo>
                  <a:pt x="4970" y="35346"/>
                  <a:pt x="10063" y="28606"/>
                  <a:pt x="16897" y="25718"/>
                </a:cubicBezTo>
                <a:lnTo>
                  <a:pt x="75382" y="901"/>
                </a:lnTo>
                <a:cubicBezTo>
                  <a:pt x="76687" y="311"/>
                  <a:pt x="78084" y="0"/>
                  <a:pt x="79513" y="0"/>
                </a:cubicBezTo>
                <a:close/>
                <a:moveTo>
                  <a:pt x="79513" y="20748"/>
                </a:moveTo>
                <a:lnTo>
                  <a:pt x="79513" y="138185"/>
                </a:lnTo>
                <a:cubicBezTo>
                  <a:pt x="122376" y="117437"/>
                  <a:pt x="133899" y="71469"/>
                  <a:pt x="134178" y="43950"/>
                </a:cubicBezTo>
                <a:lnTo>
                  <a:pt x="79513" y="20779"/>
                </a:lnTo>
                <a:lnTo>
                  <a:pt x="79513" y="20779"/>
                </a:ln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7" name="Text 5"/>
          <p:cNvSpPr/>
          <p:nvPr/>
        </p:nvSpPr>
        <p:spPr>
          <a:xfrm>
            <a:off x="742122" y="1563757"/>
            <a:ext cx="3242365" cy="247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Durcissement SSH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38922" y="1952487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" name="Shape 7"/>
          <p:cNvSpPr/>
          <p:nvPr/>
        </p:nvSpPr>
        <p:spPr>
          <a:xfrm>
            <a:off x="644939" y="2058504"/>
            <a:ext cx="282713" cy="282713"/>
          </a:xfrm>
          <a:custGeom>
            <a:avLst/>
            <a:gdLst/>
            <a:ahLst/>
            <a:cxnLst/>
            <a:rect l="l" t="t" r="r" b="b"/>
            <a:pathLst>
              <a:path w="282713" h="282713">
                <a:moveTo>
                  <a:pt x="70678" y="0"/>
                </a:moveTo>
                <a:lnTo>
                  <a:pt x="212035" y="0"/>
                </a:lnTo>
                <a:cubicBezTo>
                  <a:pt x="251043" y="0"/>
                  <a:pt x="282713" y="31670"/>
                  <a:pt x="282713" y="70678"/>
                </a:cubicBezTo>
                <a:lnTo>
                  <a:pt x="282713" y="212035"/>
                </a:lnTo>
                <a:cubicBezTo>
                  <a:pt x="282713" y="251043"/>
                  <a:pt x="251043" y="282713"/>
                  <a:pt x="212035" y="282713"/>
                </a:cubicBezTo>
                <a:lnTo>
                  <a:pt x="70678" y="282713"/>
                </a:lnTo>
                <a:cubicBezTo>
                  <a:pt x="31670" y="282713"/>
                  <a:pt x="0" y="251043"/>
                  <a:pt x="0" y="212035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734391" y="2138017"/>
            <a:ext cx="108226" cy="123687"/>
          </a:xfrm>
          <a:custGeom>
            <a:avLst/>
            <a:gdLst/>
            <a:ahLst/>
            <a:cxnLst/>
            <a:rect l="l" t="t" r="r" b="b"/>
            <a:pathLst>
              <a:path w="108226" h="123687">
                <a:moveTo>
                  <a:pt x="105037" y="16934"/>
                </a:moveTo>
                <a:cubicBezTo>
                  <a:pt x="108492" y="19447"/>
                  <a:pt x="109265" y="24278"/>
                  <a:pt x="106752" y="27733"/>
                </a:cubicBezTo>
                <a:lnTo>
                  <a:pt x="44909" y="112768"/>
                </a:lnTo>
                <a:cubicBezTo>
                  <a:pt x="43580" y="114604"/>
                  <a:pt x="41527" y="115739"/>
                  <a:pt x="39256" y="115932"/>
                </a:cubicBezTo>
                <a:cubicBezTo>
                  <a:pt x="36985" y="116126"/>
                  <a:pt x="34787" y="115280"/>
                  <a:pt x="33193" y="113686"/>
                </a:cubicBezTo>
                <a:lnTo>
                  <a:pt x="2271" y="82764"/>
                </a:lnTo>
                <a:cubicBezTo>
                  <a:pt x="-749" y="79744"/>
                  <a:pt x="-749" y="74840"/>
                  <a:pt x="2271" y="71821"/>
                </a:cubicBezTo>
                <a:cubicBezTo>
                  <a:pt x="5291" y="68801"/>
                  <a:pt x="10195" y="68801"/>
                  <a:pt x="13214" y="71821"/>
                </a:cubicBezTo>
                <a:lnTo>
                  <a:pt x="37734" y="96341"/>
                </a:lnTo>
                <a:lnTo>
                  <a:pt x="94263" y="18626"/>
                </a:lnTo>
                <a:cubicBezTo>
                  <a:pt x="96775" y="15171"/>
                  <a:pt x="101607" y="14398"/>
                  <a:pt x="105061" y="1691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1" name="Text 9"/>
          <p:cNvSpPr/>
          <p:nvPr/>
        </p:nvSpPr>
        <p:spPr>
          <a:xfrm>
            <a:off x="1033670" y="2058504"/>
            <a:ext cx="1307548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Version 2 uniquement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33670" y="2235200"/>
            <a:ext cx="1298713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Protocole sécurisé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38922" y="2588591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4" name="Shape 12"/>
          <p:cNvSpPr/>
          <p:nvPr/>
        </p:nvSpPr>
        <p:spPr>
          <a:xfrm>
            <a:off x="644939" y="2694609"/>
            <a:ext cx="282713" cy="282713"/>
          </a:xfrm>
          <a:custGeom>
            <a:avLst/>
            <a:gdLst/>
            <a:ahLst/>
            <a:cxnLst/>
            <a:rect l="l" t="t" r="r" b="b"/>
            <a:pathLst>
              <a:path w="282713" h="282713">
                <a:moveTo>
                  <a:pt x="70678" y="0"/>
                </a:moveTo>
                <a:lnTo>
                  <a:pt x="212035" y="0"/>
                </a:lnTo>
                <a:cubicBezTo>
                  <a:pt x="251043" y="0"/>
                  <a:pt x="282713" y="31670"/>
                  <a:pt x="282713" y="70678"/>
                </a:cubicBezTo>
                <a:lnTo>
                  <a:pt x="282713" y="212035"/>
                </a:lnTo>
                <a:cubicBezTo>
                  <a:pt x="282713" y="251043"/>
                  <a:pt x="251043" y="282713"/>
                  <a:pt x="212035" y="282713"/>
                </a:cubicBezTo>
                <a:lnTo>
                  <a:pt x="70678" y="282713"/>
                </a:lnTo>
                <a:cubicBezTo>
                  <a:pt x="31670" y="282713"/>
                  <a:pt x="0" y="251043"/>
                  <a:pt x="0" y="212035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734391" y="2774122"/>
            <a:ext cx="108226" cy="123687"/>
          </a:xfrm>
          <a:custGeom>
            <a:avLst/>
            <a:gdLst/>
            <a:ahLst/>
            <a:cxnLst/>
            <a:rect l="l" t="t" r="r" b="b"/>
            <a:pathLst>
              <a:path w="108226" h="123687">
                <a:moveTo>
                  <a:pt x="105037" y="16934"/>
                </a:moveTo>
                <a:cubicBezTo>
                  <a:pt x="108492" y="19447"/>
                  <a:pt x="109265" y="24278"/>
                  <a:pt x="106752" y="27733"/>
                </a:cubicBezTo>
                <a:lnTo>
                  <a:pt x="44909" y="112768"/>
                </a:lnTo>
                <a:cubicBezTo>
                  <a:pt x="43580" y="114604"/>
                  <a:pt x="41527" y="115739"/>
                  <a:pt x="39256" y="115932"/>
                </a:cubicBezTo>
                <a:cubicBezTo>
                  <a:pt x="36985" y="116126"/>
                  <a:pt x="34787" y="115280"/>
                  <a:pt x="33193" y="113686"/>
                </a:cubicBezTo>
                <a:lnTo>
                  <a:pt x="2271" y="82764"/>
                </a:lnTo>
                <a:cubicBezTo>
                  <a:pt x="-749" y="79744"/>
                  <a:pt x="-749" y="74840"/>
                  <a:pt x="2271" y="71821"/>
                </a:cubicBezTo>
                <a:cubicBezTo>
                  <a:pt x="5291" y="68801"/>
                  <a:pt x="10195" y="68801"/>
                  <a:pt x="13214" y="71821"/>
                </a:cubicBezTo>
                <a:lnTo>
                  <a:pt x="37734" y="96341"/>
                </a:lnTo>
                <a:lnTo>
                  <a:pt x="94263" y="18626"/>
                </a:lnTo>
                <a:cubicBezTo>
                  <a:pt x="96775" y="15171"/>
                  <a:pt x="101607" y="14398"/>
                  <a:pt x="105061" y="1691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6" name="Text 14"/>
          <p:cNvSpPr/>
          <p:nvPr/>
        </p:nvSpPr>
        <p:spPr>
          <a:xfrm>
            <a:off x="1033670" y="2694609"/>
            <a:ext cx="945322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Timeout 60s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33670" y="2871304"/>
            <a:ext cx="936487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Déconnexion auto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38922" y="3224696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9" name="Shape 17"/>
          <p:cNvSpPr/>
          <p:nvPr/>
        </p:nvSpPr>
        <p:spPr>
          <a:xfrm>
            <a:off x="644939" y="3330713"/>
            <a:ext cx="282713" cy="282713"/>
          </a:xfrm>
          <a:custGeom>
            <a:avLst/>
            <a:gdLst/>
            <a:ahLst/>
            <a:cxnLst/>
            <a:rect l="l" t="t" r="r" b="b"/>
            <a:pathLst>
              <a:path w="282713" h="282713">
                <a:moveTo>
                  <a:pt x="70678" y="0"/>
                </a:moveTo>
                <a:lnTo>
                  <a:pt x="212035" y="0"/>
                </a:lnTo>
                <a:cubicBezTo>
                  <a:pt x="251043" y="0"/>
                  <a:pt x="282713" y="31670"/>
                  <a:pt x="282713" y="70678"/>
                </a:cubicBezTo>
                <a:lnTo>
                  <a:pt x="282713" y="212035"/>
                </a:lnTo>
                <a:cubicBezTo>
                  <a:pt x="282713" y="251043"/>
                  <a:pt x="251043" y="282713"/>
                  <a:pt x="212035" y="282713"/>
                </a:cubicBezTo>
                <a:lnTo>
                  <a:pt x="70678" y="282713"/>
                </a:lnTo>
                <a:cubicBezTo>
                  <a:pt x="31670" y="282713"/>
                  <a:pt x="0" y="251043"/>
                  <a:pt x="0" y="212035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734391" y="3410226"/>
            <a:ext cx="108226" cy="123687"/>
          </a:xfrm>
          <a:custGeom>
            <a:avLst/>
            <a:gdLst/>
            <a:ahLst/>
            <a:cxnLst/>
            <a:rect l="l" t="t" r="r" b="b"/>
            <a:pathLst>
              <a:path w="108226" h="123687">
                <a:moveTo>
                  <a:pt x="105037" y="16934"/>
                </a:moveTo>
                <a:cubicBezTo>
                  <a:pt x="108492" y="19447"/>
                  <a:pt x="109265" y="24278"/>
                  <a:pt x="106752" y="27733"/>
                </a:cubicBezTo>
                <a:lnTo>
                  <a:pt x="44909" y="112768"/>
                </a:lnTo>
                <a:cubicBezTo>
                  <a:pt x="43580" y="114604"/>
                  <a:pt x="41527" y="115739"/>
                  <a:pt x="39256" y="115932"/>
                </a:cubicBezTo>
                <a:cubicBezTo>
                  <a:pt x="36985" y="116126"/>
                  <a:pt x="34787" y="115280"/>
                  <a:pt x="33193" y="113686"/>
                </a:cubicBezTo>
                <a:lnTo>
                  <a:pt x="2271" y="82764"/>
                </a:lnTo>
                <a:cubicBezTo>
                  <a:pt x="-749" y="79744"/>
                  <a:pt x="-749" y="74840"/>
                  <a:pt x="2271" y="71821"/>
                </a:cubicBezTo>
                <a:cubicBezTo>
                  <a:pt x="5291" y="68801"/>
                  <a:pt x="10195" y="68801"/>
                  <a:pt x="13214" y="71821"/>
                </a:cubicBezTo>
                <a:lnTo>
                  <a:pt x="37734" y="96341"/>
                </a:lnTo>
                <a:lnTo>
                  <a:pt x="94263" y="18626"/>
                </a:lnTo>
                <a:cubicBezTo>
                  <a:pt x="96775" y="15171"/>
                  <a:pt x="101607" y="14398"/>
                  <a:pt x="105061" y="1691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1" name="Text 19"/>
          <p:cNvSpPr/>
          <p:nvPr/>
        </p:nvSpPr>
        <p:spPr>
          <a:xfrm>
            <a:off x="1033670" y="3330713"/>
            <a:ext cx="998330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 tentatives max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33670" y="3507409"/>
            <a:ext cx="98949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Blocage bruteforce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57809" y="4086087"/>
            <a:ext cx="3728278" cy="2482574"/>
          </a:xfrm>
          <a:custGeom>
            <a:avLst/>
            <a:gdLst/>
            <a:ahLst/>
            <a:cxnLst/>
            <a:rect l="l" t="t" r="r" b="b"/>
            <a:pathLst>
              <a:path w="3728278" h="2482574">
                <a:moveTo>
                  <a:pt x="141358" y="0"/>
                </a:moveTo>
                <a:lnTo>
                  <a:pt x="3586921" y="0"/>
                </a:lnTo>
                <a:cubicBezTo>
                  <a:pt x="3664990" y="0"/>
                  <a:pt x="3728278" y="63288"/>
                  <a:pt x="3728278" y="141358"/>
                </a:cubicBezTo>
                <a:lnTo>
                  <a:pt x="3728278" y="2341216"/>
                </a:lnTo>
                <a:cubicBezTo>
                  <a:pt x="3728278" y="2419286"/>
                  <a:pt x="3664990" y="2482574"/>
                  <a:pt x="3586921" y="2482574"/>
                </a:cubicBezTo>
                <a:lnTo>
                  <a:pt x="141358" y="2482574"/>
                </a:lnTo>
                <a:cubicBezTo>
                  <a:pt x="63288" y="2482574"/>
                  <a:pt x="0" y="2419286"/>
                  <a:pt x="0" y="2341216"/>
                </a:cubicBezTo>
                <a:lnTo>
                  <a:pt x="0" y="141358"/>
                </a:lnTo>
                <a:cubicBezTo>
                  <a:pt x="0" y="63340"/>
                  <a:pt x="63340" y="0"/>
                  <a:pt x="141358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61009" y="4311374"/>
            <a:ext cx="159026" cy="159026"/>
          </a:xfrm>
          <a:custGeom>
            <a:avLst/>
            <a:gdLst/>
            <a:ahLst/>
            <a:cxnLst/>
            <a:rect l="l" t="t" r="r" b="b"/>
            <a:pathLst>
              <a:path w="159026" h="159026">
                <a:moveTo>
                  <a:pt x="0" y="69574"/>
                </a:moveTo>
                <a:lnTo>
                  <a:pt x="0" y="129209"/>
                </a:lnTo>
                <a:cubicBezTo>
                  <a:pt x="0" y="134706"/>
                  <a:pt x="4442" y="139148"/>
                  <a:pt x="9939" y="139148"/>
                </a:cubicBezTo>
                <a:lnTo>
                  <a:pt x="19878" y="139148"/>
                </a:lnTo>
                <a:lnTo>
                  <a:pt x="19878" y="106846"/>
                </a:lnTo>
                <a:cubicBezTo>
                  <a:pt x="19878" y="102715"/>
                  <a:pt x="23202" y="99391"/>
                  <a:pt x="27333" y="99391"/>
                </a:cubicBezTo>
                <a:cubicBezTo>
                  <a:pt x="31464" y="99391"/>
                  <a:pt x="34787" y="102715"/>
                  <a:pt x="34787" y="106846"/>
                </a:cubicBezTo>
                <a:lnTo>
                  <a:pt x="34787" y="139148"/>
                </a:lnTo>
                <a:lnTo>
                  <a:pt x="54665" y="139148"/>
                </a:lnTo>
                <a:lnTo>
                  <a:pt x="54665" y="106846"/>
                </a:lnTo>
                <a:cubicBezTo>
                  <a:pt x="54665" y="102715"/>
                  <a:pt x="57989" y="99391"/>
                  <a:pt x="62120" y="99391"/>
                </a:cubicBezTo>
                <a:cubicBezTo>
                  <a:pt x="66251" y="99391"/>
                  <a:pt x="69574" y="102715"/>
                  <a:pt x="69574" y="106846"/>
                </a:cubicBezTo>
                <a:lnTo>
                  <a:pt x="69574" y="139148"/>
                </a:lnTo>
                <a:lnTo>
                  <a:pt x="89452" y="139148"/>
                </a:lnTo>
                <a:lnTo>
                  <a:pt x="89452" y="106846"/>
                </a:lnTo>
                <a:cubicBezTo>
                  <a:pt x="89452" y="102715"/>
                  <a:pt x="92776" y="99391"/>
                  <a:pt x="96907" y="99391"/>
                </a:cubicBezTo>
                <a:cubicBezTo>
                  <a:pt x="101037" y="99391"/>
                  <a:pt x="104361" y="102715"/>
                  <a:pt x="104361" y="106846"/>
                </a:cubicBezTo>
                <a:lnTo>
                  <a:pt x="104361" y="139148"/>
                </a:lnTo>
                <a:lnTo>
                  <a:pt x="124239" y="139148"/>
                </a:lnTo>
                <a:lnTo>
                  <a:pt x="124239" y="106846"/>
                </a:lnTo>
                <a:cubicBezTo>
                  <a:pt x="124239" y="102715"/>
                  <a:pt x="127563" y="99391"/>
                  <a:pt x="131693" y="99391"/>
                </a:cubicBezTo>
                <a:cubicBezTo>
                  <a:pt x="135824" y="99391"/>
                  <a:pt x="139148" y="102715"/>
                  <a:pt x="139148" y="106846"/>
                </a:cubicBezTo>
                <a:lnTo>
                  <a:pt x="139148" y="139148"/>
                </a:lnTo>
                <a:lnTo>
                  <a:pt x="149087" y="139148"/>
                </a:lnTo>
                <a:cubicBezTo>
                  <a:pt x="154585" y="139148"/>
                  <a:pt x="159026" y="134706"/>
                  <a:pt x="159026" y="129209"/>
                </a:cubicBezTo>
                <a:lnTo>
                  <a:pt x="159026" y="69574"/>
                </a:lnTo>
                <a:cubicBezTo>
                  <a:pt x="159026" y="64076"/>
                  <a:pt x="154585" y="59635"/>
                  <a:pt x="149087" y="59635"/>
                </a:cubicBezTo>
                <a:lnTo>
                  <a:pt x="139148" y="59635"/>
                </a:lnTo>
                <a:lnTo>
                  <a:pt x="139148" y="49696"/>
                </a:lnTo>
                <a:cubicBezTo>
                  <a:pt x="139148" y="44198"/>
                  <a:pt x="134706" y="39757"/>
                  <a:pt x="129209" y="39757"/>
                </a:cubicBezTo>
                <a:lnTo>
                  <a:pt x="119270" y="39757"/>
                </a:lnTo>
                <a:lnTo>
                  <a:pt x="119270" y="29817"/>
                </a:lnTo>
                <a:cubicBezTo>
                  <a:pt x="119270" y="24320"/>
                  <a:pt x="114828" y="19878"/>
                  <a:pt x="109330" y="19878"/>
                </a:cubicBezTo>
                <a:lnTo>
                  <a:pt x="49696" y="19878"/>
                </a:lnTo>
                <a:cubicBezTo>
                  <a:pt x="44198" y="19878"/>
                  <a:pt x="39757" y="24320"/>
                  <a:pt x="39757" y="29817"/>
                </a:cubicBezTo>
                <a:lnTo>
                  <a:pt x="39757" y="39757"/>
                </a:lnTo>
                <a:lnTo>
                  <a:pt x="29817" y="39757"/>
                </a:lnTo>
                <a:cubicBezTo>
                  <a:pt x="24320" y="39757"/>
                  <a:pt x="19878" y="44198"/>
                  <a:pt x="19878" y="49696"/>
                </a:cubicBezTo>
                <a:lnTo>
                  <a:pt x="19878" y="59635"/>
                </a:lnTo>
                <a:lnTo>
                  <a:pt x="9939" y="59635"/>
                </a:lnTo>
                <a:cubicBezTo>
                  <a:pt x="4442" y="59635"/>
                  <a:pt x="0" y="64076"/>
                  <a:pt x="0" y="69574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5" name="Text 23"/>
          <p:cNvSpPr/>
          <p:nvPr/>
        </p:nvSpPr>
        <p:spPr>
          <a:xfrm>
            <a:off x="742122" y="4267200"/>
            <a:ext cx="3242365" cy="247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Port-Security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38922" y="4655930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7" name="Text 25"/>
          <p:cNvSpPr/>
          <p:nvPr/>
        </p:nvSpPr>
        <p:spPr>
          <a:xfrm>
            <a:off x="644939" y="4761948"/>
            <a:ext cx="321586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Maximum 2 MACs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4939" y="4938643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 port utilisateur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8922" y="5256696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0" name="Text 28"/>
          <p:cNvSpPr/>
          <p:nvPr/>
        </p:nvSpPr>
        <p:spPr>
          <a:xfrm>
            <a:off x="644939" y="5362713"/>
            <a:ext cx="321586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Violation : Restrict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4939" y="5539409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Alerte + blocage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38922" y="5857461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3" name="Text 31"/>
          <p:cNvSpPr/>
          <p:nvPr/>
        </p:nvSpPr>
        <p:spPr>
          <a:xfrm>
            <a:off x="644939" y="5963478"/>
            <a:ext cx="321586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Aging 2 min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4939" y="6140174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Libération auto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231999" y="1382643"/>
            <a:ext cx="3728278" cy="3189357"/>
          </a:xfrm>
          <a:custGeom>
            <a:avLst/>
            <a:gdLst/>
            <a:ahLst/>
            <a:cxnLst/>
            <a:rect l="l" t="t" r="r" b="b"/>
            <a:pathLst>
              <a:path w="3728278" h="3189357">
                <a:moveTo>
                  <a:pt x="141352" y="0"/>
                </a:moveTo>
                <a:lnTo>
                  <a:pt x="3586926" y="0"/>
                </a:lnTo>
                <a:cubicBezTo>
                  <a:pt x="3664993" y="0"/>
                  <a:pt x="3728278" y="63286"/>
                  <a:pt x="3728278" y="141352"/>
                </a:cubicBezTo>
                <a:lnTo>
                  <a:pt x="3728278" y="3048004"/>
                </a:lnTo>
                <a:cubicBezTo>
                  <a:pt x="3728278" y="3126071"/>
                  <a:pt x="3664993" y="3189357"/>
                  <a:pt x="3586926" y="3189357"/>
                </a:cubicBezTo>
                <a:lnTo>
                  <a:pt x="141352" y="3189357"/>
                </a:lnTo>
                <a:cubicBezTo>
                  <a:pt x="63286" y="3189357"/>
                  <a:pt x="0" y="3126071"/>
                  <a:pt x="0" y="3048004"/>
                </a:cubicBezTo>
                <a:lnTo>
                  <a:pt x="0" y="141352"/>
                </a:lnTo>
                <a:cubicBezTo>
                  <a:pt x="0" y="63338"/>
                  <a:pt x="63338" y="0"/>
                  <a:pt x="141352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425260" y="1607930"/>
            <a:ext cx="178904" cy="159026"/>
          </a:xfrm>
          <a:custGeom>
            <a:avLst/>
            <a:gdLst/>
            <a:ahLst/>
            <a:cxnLst/>
            <a:rect l="l" t="t" r="r" b="b"/>
            <a:pathLst>
              <a:path w="178904" h="159026">
                <a:moveTo>
                  <a:pt x="77028" y="27333"/>
                </a:moveTo>
                <a:lnTo>
                  <a:pt x="101876" y="27333"/>
                </a:lnTo>
                <a:lnTo>
                  <a:pt x="101876" y="42241"/>
                </a:lnTo>
                <a:lnTo>
                  <a:pt x="77028" y="42241"/>
                </a:lnTo>
                <a:lnTo>
                  <a:pt x="77028" y="27333"/>
                </a:lnTo>
                <a:close/>
                <a:moveTo>
                  <a:pt x="74543" y="9939"/>
                </a:moveTo>
                <a:cubicBezTo>
                  <a:pt x="66313" y="9939"/>
                  <a:pt x="59635" y="16617"/>
                  <a:pt x="59635" y="24848"/>
                </a:cubicBezTo>
                <a:lnTo>
                  <a:pt x="59635" y="44726"/>
                </a:lnTo>
                <a:cubicBezTo>
                  <a:pt x="59635" y="52957"/>
                  <a:pt x="66313" y="59635"/>
                  <a:pt x="74543" y="59635"/>
                </a:cubicBezTo>
                <a:lnTo>
                  <a:pt x="79513" y="59635"/>
                </a:lnTo>
                <a:lnTo>
                  <a:pt x="79513" y="69574"/>
                </a:lnTo>
                <a:lnTo>
                  <a:pt x="9939" y="69574"/>
                </a:lnTo>
                <a:cubicBezTo>
                  <a:pt x="4442" y="69574"/>
                  <a:pt x="0" y="74015"/>
                  <a:pt x="0" y="79513"/>
                </a:cubicBezTo>
                <a:cubicBezTo>
                  <a:pt x="0" y="85011"/>
                  <a:pt x="4442" y="89452"/>
                  <a:pt x="9939" y="89452"/>
                </a:cubicBezTo>
                <a:lnTo>
                  <a:pt x="39757" y="89452"/>
                </a:lnTo>
                <a:lnTo>
                  <a:pt x="39757" y="99391"/>
                </a:lnTo>
                <a:lnTo>
                  <a:pt x="34787" y="99391"/>
                </a:lnTo>
                <a:cubicBezTo>
                  <a:pt x="26556" y="99391"/>
                  <a:pt x="19878" y="106069"/>
                  <a:pt x="19878" y="114300"/>
                </a:cubicBezTo>
                <a:lnTo>
                  <a:pt x="19878" y="134178"/>
                </a:lnTo>
                <a:cubicBezTo>
                  <a:pt x="19878" y="142409"/>
                  <a:pt x="26556" y="149087"/>
                  <a:pt x="34787" y="149087"/>
                </a:cubicBezTo>
                <a:lnTo>
                  <a:pt x="64604" y="149087"/>
                </a:lnTo>
                <a:cubicBezTo>
                  <a:pt x="72835" y="149087"/>
                  <a:pt x="79513" y="142409"/>
                  <a:pt x="79513" y="134178"/>
                </a:cubicBezTo>
                <a:lnTo>
                  <a:pt x="79513" y="114300"/>
                </a:lnTo>
                <a:cubicBezTo>
                  <a:pt x="79513" y="106069"/>
                  <a:pt x="72835" y="99391"/>
                  <a:pt x="64604" y="99391"/>
                </a:cubicBezTo>
                <a:lnTo>
                  <a:pt x="59635" y="99391"/>
                </a:lnTo>
                <a:lnTo>
                  <a:pt x="59635" y="89452"/>
                </a:lnTo>
                <a:lnTo>
                  <a:pt x="119270" y="89452"/>
                </a:lnTo>
                <a:lnTo>
                  <a:pt x="119270" y="99391"/>
                </a:lnTo>
                <a:lnTo>
                  <a:pt x="114300" y="99391"/>
                </a:lnTo>
                <a:cubicBezTo>
                  <a:pt x="106069" y="99391"/>
                  <a:pt x="99391" y="106069"/>
                  <a:pt x="99391" y="114300"/>
                </a:cubicBezTo>
                <a:lnTo>
                  <a:pt x="99391" y="134178"/>
                </a:lnTo>
                <a:cubicBezTo>
                  <a:pt x="99391" y="142409"/>
                  <a:pt x="106069" y="149087"/>
                  <a:pt x="114300" y="149087"/>
                </a:cubicBezTo>
                <a:lnTo>
                  <a:pt x="144117" y="149087"/>
                </a:lnTo>
                <a:cubicBezTo>
                  <a:pt x="152348" y="149087"/>
                  <a:pt x="159026" y="142409"/>
                  <a:pt x="159026" y="134178"/>
                </a:cubicBezTo>
                <a:lnTo>
                  <a:pt x="159026" y="114300"/>
                </a:lnTo>
                <a:cubicBezTo>
                  <a:pt x="159026" y="106069"/>
                  <a:pt x="152348" y="99391"/>
                  <a:pt x="144117" y="99391"/>
                </a:cubicBezTo>
                <a:lnTo>
                  <a:pt x="139148" y="99391"/>
                </a:lnTo>
                <a:lnTo>
                  <a:pt x="139148" y="89452"/>
                </a:lnTo>
                <a:lnTo>
                  <a:pt x="168965" y="89452"/>
                </a:lnTo>
                <a:cubicBezTo>
                  <a:pt x="174463" y="89452"/>
                  <a:pt x="178904" y="85011"/>
                  <a:pt x="178904" y="79513"/>
                </a:cubicBezTo>
                <a:cubicBezTo>
                  <a:pt x="178904" y="74015"/>
                  <a:pt x="174463" y="69574"/>
                  <a:pt x="168965" y="69574"/>
                </a:cubicBezTo>
                <a:lnTo>
                  <a:pt x="99391" y="69574"/>
                </a:lnTo>
                <a:lnTo>
                  <a:pt x="99391" y="59635"/>
                </a:lnTo>
                <a:lnTo>
                  <a:pt x="104361" y="59635"/>
                </a:lnTo>
                <a:cubicBezTo>
                  <a:pt x="112592" y="59635"/>
                  <a:pt x="119270" y="52957"/>
                  <a:pt x="119270" y="44726"/>
                </a:cubicBezTo>
                <a:lnTo>
                  <a:pt x="119270" y="24848"/>
                </a:lnTo>
                <a:cubicBezTo>
                  <a:pt x="119270" y="16617"/>
                  <a:pt x="112592" y="9939"/>
                  <a:pt x="104361" y="9939"/>
                </a:cubicBezTo>
                <a:lnTo>
                  <a:pt x="74543" y="9939"/>
                </a:lnTo>
                <a:close/>
                <a:moveTo>
                  <a:pt x="139148" y="116785"/>
                </a:moveTo>
                <a:lnTo>
                  <a:pt x="141633" y="116785"/>
                </a:lnTo>
                <a:lnTo>
                  <a:pt x="141633" y="131693"/>
                </a:lnTo>
                <a:lnTo>
                  <a:pt x="116785" y="131693"/>
                </a:lnTo>
                <a:lnTo>
                  <a:pt x="116785" y="116785"/>
                </a:lnTo>
                <a:lnTo>
                  <a:pt x="139148" y="116785"/>
                </a:lnTo>
                <a:close/>
                <a:moveTo>
                  <a:pt x="59635" y="116785"/>
                </a:moveTo>
                <a:lnTo>
                  <a:pt x="62120" y="116785"/>
                </a:lnTo>
                <a:lnTo>
                  <a:pt x="62120" y="131693"/>
                </a:lnTo>
                <a:lnTo>
                  <a:pt x="37272" y="131693"/>
                </a:lnTo>
                <a:lnTo>
                  <a:pt x="37272" y="116785"/>
                </a:lnTo>
                <a:lnTo>
                  <a:pt x="59635" y="116785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7" name="Text 35"/>
          <p:cNvSpPr/>
          <p:nvPr/>
        </p:nvSpPr>
        <p:spPr>
          <a:xfrm>
            <a:off x="4616312" y="1563757"/>
            <a:ext cx="3242365" cy="247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Protection Réseau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413112" y="1952487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9" name="Shape 37"/>
          <p:cNvSpPr/>
          <p:nvPr/>
        </p:nvSpPr>
        <p:spPr>
          <a:xfrm>
            <a:off x="4519129" y="2058504"/>
            <a:ext cx="282713" cy="282713"/>
          </a:xfrm>
          <a:custGeom>
            <a:avLst/>
            <a:gdLst/>
            <a:ahLst/>
            <a:cxnLst/>
            <a:rect l="l" t="t" r="r" b="b"/>
            <a:pathLst>
              <a:path w="282713" h="282713">
                <a:moveTo>
                  <a:pt x="70678" y="0"/>
                </a:moveTo>
                <a:lnTo>
                  <a:pt x="212035" y="0"/>
                </a:lnTo>
                <a:cubicBezTo>
                  <a:pt x="251043" y="0"/>
                  <a:pt x="282713" y="31670"/>
                  <a:pt x="282713" y="70678"/>
                </a:cubicBezTo>
                <a:lnTo>
                  <a:pt x="282713" y="212035"/>
                </a:lnTo>
                <a:cubicBezTo>
                  <a:pt x="282713" y="251043"/>
                  <a:pt x="251043" y="282713"/>
                  <a:pt x="212035" y="282713"/>
                </a:cubicBezTo>
                <a:lnTo>
                  <a:pt x="70678" y="282713"/>
                </a:lnTo>
                <a:cubicBezTo>
                  <a:pt x="31670" y="282713"/>
                  <a:pt x="0" y="251043"/>
                  <a:pt x="0" y="212035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4608582" y="2138017"/>
            <a:ext cx="108226" cy="123687"/>
          </a:xfrm>
          <a:custGeom>
            <a:avLst/>
            <a:gdLst/>
            <a:ahLst/>
            <a:cxnLst/>
            <a:rect l="l" t="t" r="r" b="b"/>
            <a:pathLst>
              <a:path w="108226" h="123687">
                <a:moveTo>
                  <a:pt x="105037" y="16934"/>
                </a:moveTo>
                <a:cubicBezTo>
                  <a:pt x="108492" y="19447"/>
                  <a:pt x="109265" y="24278"/>
                  <a:pt x="106752" y="27733"/>
                </a:cubicBezTo>
                <a:lnTo>
                  <a:pt x="44909" y="112768"/>
                </a:lnTo>
                <a:cubicBezTo>
                  <a:pt x="43580" y="114604"/>
                  <a:pt x="41527" y="115739"/>
                  <a:pt x="39256" y="115932"/>
                </a:cubicBezTo>
                <a:cubicBezTo>
                  <a:pt x="36985" y="116126"/>
                  <a:pt x="34787" y="115280"/>
                  <a:pt x="33193" y="113686"/>
                </a:cubicBezTo>
                <a:lnTo>
                  <a:pt x="2271" y="82764"/>
                </a:lnTo>
                <a:cubicBezTo>
                  <a:pt x="-749" y="79744"/>
                  <a:pt x="-749" y="74840"/>
                  <a:pt x="2271" y="71821"/>
                </a:cubicBezTo>
                <a:cubicBezTo>
                  <a:pt x="5291" y="68801"/>
                  <a:pt x="10195" y="68801"/>
                  <a:pt x="13214" y="71821"/>
                </a:cubicBezTo>
                <a:lnTo>
                  <a:pt x="37734" y="96341"/>
                </a:lnTo>
                <a:lnTo>
                  <a:pt x="94263" y="18626"/>
                </a:lnTo>
                <a:cubicBezTo>
                  <a:pt x="96775" y="15171"/>
                  <a:pt x="101607" y="14398"/>
                  <a:pt x="105061" y="1691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41" name="Text 39"/>
          <p:cNvSpPr/>
          <p:nvPr/>
        </p:nvSpPr>
        <p:spPr>
          <a:xfrm>
            <a:off x="4907860" y="2058504"/>
            <a:ext cx="1325217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BPDUguard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907860" y="2235200"/>
            <a:ext cx="1316383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Protection Spanning-Tree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413112" y="2588591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4" name="Shape 42"/>
          <p:cNvSpPr/>
          <p:nvPr/>
        </p:nvSpPr>
        <p:spPr>
          <a:xfrm>
            <a:off x="4519129" y="2694609"/>
            <a:ext cx="282713" cy="282713"/>
          </a:xfrm>
          <a:custGeom>
            <a:avLst/>
            <a:gdLst/>
            <a:ahLst/>
            <a:cxnLst/>
            <a:rect l="l" t="t" r="r" b="b"/>
            <a:pathLst>
              <a:path w="282713" h="282713">
                <a:moveTo>
                  <a:pt x="70678" y="0"/>
                </a:moveTo>
                <a:lnTo>
                  <a:pt x="212035" y="0"/>
                </a:lnTo>
                <a:cubicBezTo>
                  <a:pt x="251043" y="0"/>
                  <a:pt x="282713" y="31670"/>
                  <a:pt x="282713" y="70678"/>
                </a:cubicBezTo>
                <a:lnTo>
                  <a:pt x="282713" y="212035"/>
                </a:lnTo>
                <a:cubicBezTo>
                  <a:pt x="282713" y="251043"/>
                  <a:pt x="251043" y="282713"/>
                  <a:pt x="212035" y="282713"/>
                </a:cubicBezTo>
                <a:lnTo>
                  <a:pt x="70678" y="282713"/>
                </a:lnTo>
                <a:cubicBezTo>
                  <a:pt x="31670" y="282713"/>
                  <a:pt x="0" y="251043"/>
                  <a:pt x="0" y="212035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4608582" y="2774122"/>
            <a:ext cx="108226" cy="123687"/>
          </a:xfrm>
          <a:custGeom>
            <a:avLst/>
            <a:gdLst/>
            <a:ahLst/>
            <a:cxnLst/>
            <a:rect l="l" t="t" r="r" b="b"/>
            <a:pathLst>
              <a:path w="108226" h="123687">
                <a:moveTo>
                  <a:pt x="105037" y="16934"/>
                </a:moveTo>
                <a:cubicBezTo>
                  <a:pt x="108492" y="19447"/>
                  <a:pt x="109265" y="24278"/>
                  <a:pt x="106752" y="27733"/>
                </a:cubicBezTo>
                <a:lnTo>
                  <a:pt x="44909" y="112768"/>
                </a:lnTo>
                <a:cubicBezTo>
                  <a:pt x="43580" y="114604"/>
                  <a:pt x="41527" y="115739"/>
                  <a:pt x="39256" y="115932"/>
                </a:cubicBezTo>
                <a:cubicBezTo>
                  <a:pt x="36985" y="116126"/>
                  <a:pt x="34787" y="115280"/>
                  <a:pt x="33193" y="113686"/>
                </a:cubicBezTo>
                <a:lnTo>
                  <a:pt x="2271" y="82764"/>
                </a:lnTo>
                <a:cubicBezTo>
                  <a:pt x="-749" y="79744"/>
                  <a:pt x="-749" y="74840"/>
                  <a:pt x="2271" y="71821"/>
                </a:cubicBezTo>
                <a:cubicBezTo>
                  <a:pt x="5291" y="68801"/>
                  <a:pt x="10195" y="68801"/>
                  <a:pt x="13214" y="71821"/>
                </a:cubicBezTo>
                <a:lnTo>
                  <a:pt x="37734" y="96341"/>
                </a:lnTo>
                <a:lnTo>
                  <a:pt x="94263" y="18626"/>
                </a:lnTo>
                <a:cubicBezTo>
                  <a:pt x="96775" y="15171"/>
                  <a:pt x="101607" y="14398"/>
                  <a:pt x="105061" y="1691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46" name="Text 44"/>
          <p:cNvSpPr/>
          <p:nvPr/>
        </p:nvSpPr>
        <p:spPr>
          <a:xfrm>
            <a:off x="4907860" y="2694609"/>
            <a:ext cx="918817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PortFast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907860" y="2871304"/>
            <a:ext cx="909983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Connexion rapide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413112" y="3224696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9" name="Shape 47"/>
          <p:cNvSpPr/>
          <p:nvPr/>
        </p:nvSpPr>
        <p:spPr>
          <a:xfrm>
            <a:off x="4519129" y="3330713"/>
            <a:ext cx="282713" cy="282713"/>
          </a:xfrm>
          <a:custGeom>
            <a:avLst/>
            <a:gdLst/>
            <a:ahLst/>
            <a:cxnLst/>
            <a:rect l="l" t="t" r="r" b="b"/>
            <a:pathLst>
              <a:path w="282713" h="282713">
                <a:moveTo>
                  <a:pt x="70678" y="0"/>
                </a:moveTo>
                <a:lnTo>
                  <a:pt x="212035" y="0"/>
                </a:lnTo>
                <a:cubicBezTo>
                  <a:pt x="251043" y="0"/>
                  <a:pt x="282713" y="31670"/>
                  <a:pt x="282713" y="70678"/>
                </a:cubicBezTo>
                <a:lnTo>
                  <a:pt x="282713" y="212035"/>
                </a:lnTo>
                <a:cubicBezTo>
                  <a:pt x="282713" y="251043"/>
                  <a:pt x="251043" y="282713"/>
                  <a:pt x="212035" y="282713"/>
                </a:cubicBezTo>
                <a:lnTo>
                  <a:pt x="70678" y="282713"/>
                </a:lnTo>
                <a:cubicBezTo>
                  <a:pt x="31670" y="282713"/>
                  <a:pt x="0" y="251043"/>
                  <a:pt x="0" y="212035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4608582" y="3410226"/>
            <a:ext cx="108226" cy="123687"/>
          </a:xfrm>
          <a:custGeom>
            <a:avLst/>
            <a:gdLst/>
            <a:ahLst/>
            <a:cxnLst/>
            <a:rect l="l" t="t" r="r" b="b"/>
            <a:pathLst>
              <a:path w="108226" h="123687">
                <a:moveTo>
                  <a:pt x="105037" y="16934"/>
                </a:moveTo>
                <a:cubicBezTo>
                  <a:pt x="108492" y="19447"/>
                  <a:pt x="109265" y="24278"/>
                  <a:pt x="106752" y="27733"/>
                </a:cubicBezTo>
                <a:lnTo>
                  <a:pt x="44909" y="112768"/>
                </a:lnTo>
                <a:cubicBezTo>
                  <a:pt x="43580" y="114604"/>
                  <a:pt x="41527" y="115739"/>
                  <a:pt x="39256" y="115932"/>
                </a:cubicBezTo>
                <a:cubicBezTo>
                  <a:pt x="36985" y="116126"/>
                  <a:pt x="34787" y="115280"/>
                  <a:pt x="33193" y="113686"/>
                </a:cubicBezTo>
                <a:lnTo>
                  <a:pt x="2271" y="82764"/>
                </a:lnTo>
                <a:cubicBezTo>
                  <a:pt x="-749" y="79744"/>
                  <a:pt x="-749" y="74840"/>
                  <a:pt x="2271" y="71821"/>
                </a:cubicBezTo>
                <a:cubicBezTo>
                  <a:pt x="5291" y="68801"/>
                  <a:pt x="10195" y="68801"/>
                  <a:pt x="13214" y="71821"/>
                </a:cubicBezTo>
                <a:lnTo>
                  <a:pt x="37734" y="96341"/>
                </a:lnTo>
                <a:lnTo>
                  <a:pt x="94263" y="18626"/>
                </a:lnTo>
                <a:cubicBezTo>
                  <a:pt x="96775" y="15171"/>
                  <a:pt x="101607" y="14398"/>
                  <a:pt x="105061" y="1691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51" name="Text 49"/>
          <p:cNvSpPr/>
          <p:nvPr/>
        </p:nvSpPr>
        <p:spPr>
          <a:xfrm>
            <a:off x="4907860" y="3330713"/>
            <a:ext cx="1033670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Native VLAN 999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907860" y="3507409"/>
            <a:ext cx="1024835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isolé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4413112" y="3860800"/>
            <a:ext cx="3366052" cy="530087"/>
          </a:xfrm>
          <a:custGeom>
            <a:avLst/>
            <a:gdLst/>
            <a:ahLst/>
            <a:cxnLst/>
            <a:rect l="l" t="t" r="r" b="b"/>
            <a:pathLst>
              <a:path w="3366052" h="530087">
                <a:moveTo>
                  <a:pt x="70676" y="0"/>
                </a:moveTo>
                <a:lnTo>
                  <a:pt x="3295376" y="0"/>
                </a:lnTo>
                <a:cubicBezTo>
                  <a:pt x="3334409" y="0"/>
                  <a:pt x="3366052" y="31643"/>
                  <a:pt x="3366052" y="70676"/>
                </a:cubicBezTo>
                <a:lnTo>
                  <a:pt x="3366052" y="459410"/>
                </a:lnTo>
                <a:cubicBezTo>
                  <a:pt x="3366052" y="498444"/>
                  <a:pt x="3334409" y="530087"/>
                  <a:pt x="3295376" y="530087"/>
                </a:cubicBezTo>
                <a:lnTo>
                  <a:pt x="70676" y="530087"/>
                </a:lnTo>
                <a:cubicBezTo>
                  <a:pt x="31643" y="530087"/>
                  <a:pt x="0" y="498444"/>
                  <a:pt x="0" y="459410"/>
                </a:cubicBezTo>
                <a:lnTo>
                  <a:pt x="0" y="70676"/>
                </a:lnTo>
                <a:cubicBezTo>
                  <a:pt x="0" y="31669"/>
                  <a:pt x="31669" y="0"/>
                  <a:pt x="7067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4" name="Shape 52"/>
          <p:cNvSpPr/>
          <p:nvPr/>
        </p:nvSpPr>
        <p:spPr>
          <a:xfrm>
            <a:off x="4519129" y="3966817"/>
            <a:ext cx="282713" cy="282713"/>
          </a:xfrm>
          <a:custGeom>
            <a:avLst/>
            <a:gdLst/>
            <a:ahLst/>
            <a:cxnLst/>
            <a:rect l="l" t="t" r="r" b="b"/>
            <a:pathLst>
              <a:path w="282713" h="282713">
                <a:moveTo>
                  <a:pt x="70678" y="0"/>
                </a:moveTo>
                <a:lnTo>
                  <a:pt x="212035" y="0"/>
                </a:lnTo>
                <a:cubicBezTo>
                  <a:pt x="251043" y="0"/>
                  <a:pt x="282713" y="31670"/>
                  <a:pt x="282713" y="70678"/>
                </a:cubicBezTo>
                <a:lnTo>
                  <a:pt x="282713" y="212035"/>
                </a:lnTo>
                <a:cubicBezTo>
                  <a:pt x="282713" y="251043"/>
                  <a:pt x="251043" y="282713"/>
                  <a:pt x="212035" y="282713"/>
                </a:cubicBezTo>
                <a:lnTo>
                  <a:pt x="70678" y="282713"/>
                </a:lnTo>
                <a:cubicBezTo>
                  <a:pt x="31670" y="282713"/>
                  <a:pt x="0" y="251043"/>
                  <a:pt x="0" y="212035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4608582" y="4046330"/>
            <a:ext cx="108226" cy="123687"/>
          </a:xfrm>
          <a:custGeom>
            <a:avLst/>
            <a:gdLst/>
            <a:ahLst/>
            <a:cxnLst/>
            <a:rect l="l" t="t" r="r" b="b"/>
            <a:pathLst>
              <a:path w="108226" h="123687">
                <a:moveTo>
                  <a:pt x="105037" y="16934"/>
                </a:moveTo>
                <a:cubicBezTo>
                  <a:pt x="108492" y="19447"/>
                  <a:pt x="109265" y="24278"/>
                  <a:pt x="106752" y="27733"/>
                </a:cubicBezTo>
                <a:lnTo>
                  <a:pt x="44909" y="112768"/>
                </a:lnTo>
                <a:cubicBezTo>
                  <a:pt x="43580" y="114604"/>
                  <a:pt x="41527" y="115739"/>
                  <a:pt x="39256" y="115932"/>
                </a:cubicBezTo>
                <a:cubicBezTo>
                  <a:pt x="36985" y="116126"/>
                  <a:pt x="34787" y="115280"/>
                  <a:pt x="33193" y="113686"/>
                </a:cubicBezTo>
                <a:lnTo>
                  <a:pt x="2271" y="82764"/>
                </a:lnTo>
                <a:cubicBezTo>
                  <a:pt x="-749" y="79744"/>
                  <a:pt x="-749" y="74840"/>
                  <a:pt x="2271" y="71821"/>
                </a:cubicBezTo>
                <a:cubicBezTo>
                  <a:pt x="5291" y="68801"/>
                  <a:pt x="10195" y="68801"/>
                  <a:pt x="13214" y="71821"/>
                </a:cubicBezTo>
                <a:lnTo>
                  <a:pt x="37734" y="96341"/>
                </a:lnTo>
                <a:lnTo>
                  <a:pt x="94263" y="18626"/>
                </a:lnTo>
                <a:cubicBezTo>
                  <a:pt x="96775" y="15171"/>
                  <a:pt x="101607" y="14398"/>
                  <a:pt x="105061" y="1691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56" name="Text 54"/>
          <p:cNvSpPr/>
          <p:nvPr/>
        </p:nvSpPr>
        <p:spPr>
          <a:xfrm>
            <a:off x="4907860" y="3966817"/>
            <a:ext cx="96299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CDP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4907860" y="4143513"/>
            <a:ext cx="954157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 de découverte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4231999" y="4722191"/>
            <a:ext cx="3728278" cy="1846470"/>
          </a:xfrm>
          <a:custGeom>
            <a:avLst/>
            <a:gdLst/>
            <a:ahLst/>
            <a:cxnLst/>
            <a:rect l="l" t="t" r="r" b="b"/>
            <a:pathLst>
              <a:path w="3728278" h="1846470">
                <a:moveTo>
                  <a:pt x="141366" y="0"/>
                </a:moveTo>
                <a:lnTo>
                  <a:pt x="3586913" y="0"/>
                </a:lnTo>
                <a:cubicBezTo>
                  <a:pt x="3664987" y="0"/>
                  <a:pt x="3728278" y="63292"/>
                  <a:pt x="3728278" y="141366"/>
                </a:cubicBezTo>
                <a:lnTo>
                  <a:pt x="3728278" y="1705104"/>
                </a:lnTo>
                <a:cubicBezTo>
                  <a:pt x="3728278" y="1783178"/>
                  <a:pt x="3664987" y="1846470"/>
                  <a:pt x="3586913" y="1846470"/>
                </a:cubicBezTo>
                <a:lnTo>
                  <a:pt x="141366" y="1846470"/>
                </a:lnTo>
                <a:cubicBezTo>
                  <a:pt x="63292" y="1846470"/>
                  <a:pt x="0" y="1783178"/>
                  <a:pt x="0" y="1705104"/>
                </a:cubicBezTo>
                <a:lnTo>
                  <a:pt x="0" y="141366"/>
                </a:lnTo>
                <a:cubicBezTo>
                  <a:pt x="0" y="63344"/>
                  <a:pt x="63344" y="0"/>
                  <a:pt x="141366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4000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4455077" y="4947478"/>
            <a:ext cx="119270" cy="159026"/>
          </a:xfrm>
          <a:custGeom>
            <a:avLst/>
            <a:gdLst/>
            <a:ahLst/>
            <a:cxnLst/>
            <a:rect l="l" t="t" r="r" b="b"/>
            <a:pathLst>
              <a:path w="119270" h="159026">
                <a:moveTo>
                  <a:pt x="39757" y="29817"/>
                </a:moveTo>
                <a:lnTo>
                  <a:pt x="39757" y="49696"/>
                </a:lnTo>
                <a:lnTo>
                  <a:pt x="79513" y="49696"/>
                </a:lnTo>
                <a:lnTo>
                  <a:pt x="79513" y="29817"/>
                </a:lnTo>
                <a:cubicBezTo>
                  <a:pt x="79513" y="18853"/>
                  <a:pt x="70599" y="9939"/>
                  <a:pt x="59635" y="9939"/>
                </a:cubicBezTo>
                <a:cubicBezTo>
                  <a:pt x="48671" y="9939"/>
                  <a:pt x="39757" y="18853"/>
                  <a:pt x="39757" y="29817"/>
                </a:cubicBezTo>
                <a:close/>
                <a:moveTo>
                  <a:pt x="19878" y="49696"/>
                </a:moveTo>
                <a:lnTo>
                  <a:pt x="19878" y="29817"/>
                </a:lnTo>
                <a:cubicBezTo>
                  <a:pt x="19878" y="7858"/>
                  <a:pt x="37676" y="-9939"/>
                  <a:pt x="59635" y="-9939"/>
                </a:cubicBezTo>
                <a:cubicBezTo>
                  <a:pt x="81594" y="-9939"/>
                  <a:pt x="99391" y="7858"/>
                  <a:pt x="99391" y="29817"/>
                </a:cubicBezTo>
                <a:lnTo>
                  <a:pt x="99391" y="49696"/>
                </a:lnTo>
                <a:cubicBezTo>
                  <a:pt x="110355" y="49696"/>
                  <a:pt x="119270" y="58610"/>
                  <a:pt x="119270" y="69574"/>
                </a:cubicBezTo>
                <a:lnTo>
                  <a:pt x="119270" y="139148"/>
                </a:lnTo>
                <a:cubicBezTo>
                  <a:pt x="119270" y="150112"/>
                  <a:pt x="110355" y="159026"/>
                  <a:pt x="99391" y="159026"/>
                </a:cubicBezTo>
                <a:lnTo>
                  <a:pt x="19878" y="159026"/>
                </a:lnTo>
                <a:cubicBezTo>
                  <a:pt x="8914" y="159026"/>
                  <a:pt x="0" y="150112"/>
                  <a:pt x="0" y="139148"/>
                </a:cubicBezTo>
                <a:lnTo>
                  <a:pt x="0" y="69574"/>
                </a:lnTo>
                <a:cubicBezTo>
                  <a:pt x="0" y="58610"/>
                  <a:pt x="8914" y="49696"/>
                  <a:pt x="19878" y="49696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60" name="Text 58"/>
          <p:cNvSpPr/>
          <p:nvPr/>
        </p:nvSpPr>
        <p:spPr>
          <a:xfrm>
            <a:off x="4616312" y="4903304"/>
            <a:ext cx="3242365" cy="247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Segmentation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4413112" y="5292035"/>
            <a:ext cx="3366052" cy="318052"/>
          </a:xfrm>
          <a:custGeom>
            <a:avLst/>
            <a:gdLst/>
            <a:ahLst/>
            <a:cxnLst/>
            <a:rect l="l" t="t" r="r" b="b"/>
            <a:pathLst>
              <a:path w="3366052" h="318052">
                <a:moveTo>
                  <a:pt x="70678" y="0"/>
                </a:moveTo>
                <a:lnTo>
                  <a:pt x="3295375" y="0"/>
                </a:lnTo>
                <a:cubicBezTo>
                  <a:pt x="3334409" y="0"/>
                  <a:pt x="3366052" y="31643"/>
                  <a:pt x="3366052" y="70678"/>
                </a:cubicBezTo>
                <a:lnTo>
                  <a:pt x="3366052" y="247375"/>
                </a:lnTo>
                <a:cubicBezTo>
                  <a:pt x="3366052" y="286409"/>
                  <a:pt x="3334409" y="318052"/>
                  <a:pt x="3295375" y="318052"/>
                </a:cubicBezTo>
                <a:lnTo>
                  <a:pt x="70678" y="318052"/>
                </a:lnTo>
                <a:cubicBezTo>
                  <a:pt x="31643" y="318052"/>
                  <a:pt x="0" y="286409"/>
                  <a:pt x="0" y="247375"/>
                </a:cubicBezTo>
                <a:lnTo>
                  <a:pt x="0" y="70678"/>
                </a:lnTo>
                <a:cubicBezTo>
                  <a:pt x="0" y="31643"/>
                  <a:pt x="31643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2" name="Shape 60"/>
          <p:cNvSpPr/>
          <p:nvPr/>
        </p:nvSpPr>
        <p:spPr>
          <a:xfrm>
            <a:off x="4501460" y="5389217"/>
            <a:ext cx="123687" cy="123687"/>
          </a:xfrm>
          <a:custGeom>
            <a:avLst/>
            <a:gdLst/>
            <a:ahLst/>
            <a:cxnLst/>
            <a:rect l="l" t="t" r="r" b="b"/>
            <a:pathLst>
              <a:path w="123687" h="123687">
                <a:moveTo>
                  <a:pt x="56166" y="1256"/>
                </a:moveTo>
                <a:cubicBezTo>
                  <a:pt x="59766" y="-411"/>
                  <a:pt x="63921" y="-411"/>
                  <a:pt x="67521" y="1256"/>
                </a:cubicBezTo>
                <a:lnTo>
                  <a:pt x="120329" y="25655"/>
                </a:lnTo>
                <a:cubicBezTo>
                  <a:pt x="122382" y="26598"/>
                  <a:pt x="123687" y="28651"/>
                  <a:pt x="123687" y="30922"/>
                </a:cubicBezTo>
                <a:cubicBezTo>
                  <a:pt x="123687" y="33193"/>
                  <a:pt x="122382" y="35246"/>
                  <a:pt x="120329" y="36188"/>
                </a:cubicBezTo>
                <a:lnTo>
                  <a:pt x="67521" y="60587"/>
                </a:lnTo>
                <a:cubicBezTo>
                  <a:pt x="63921" y="62254"/>
                  <a:pt x="59766" y="62254"/>
                  <a:pt x="56166" y="60587"/>
                </a:cubicBezTo>
                <a:lnTo>
                  <a:pt x="3358" y="36188"/>
                </a:lnTo>
                <a:cubicBezTo>
                  <a:pt x="1305" y="35222"/>
                  <a:pt x="0" y="33168"/>
                  <a:pt x="0" y="30922"/>
                </a:cubicBezTo>
                <a:cubicBezTo>
                  <a:pt x="0" y="28675"/>
                  <a:pt x="1305" y="26598"/>
                  <a:pt x="3358" y="25655"/>
                </a:cubicBezTo>
                <a:lnTo>
                  <a:pt x="56166" y="1256"/>
                </a:lnTo>
                <a:close/>
                <a:moveTo>
                  <a:pt x="11620" y="52760"/>
                </a:moveTo>
                <a:lnTo>
                  <a:pt x="51311" y="71096"/>
                </a:lnTo>
                <a:cubicBezTo>
                  <a:pt x="58002" y="74188"/>
                  <a:pt x="65709" y="74188"/>
                  <a:pt x="72400" y="71096"/>
                </a:cubicBezTo>
                <a:lnTo>
                  <a:pt x="112091" y="52760"/>
                </a:lnTo>
                <a:lnTo>
                  <a:pt x="120329" y="56577"/>
                </a:lnTo>
                <a:cubicBezTo>
                  <a:pt x="122382" y="57519"/>
                  <a:pt x="123687" y="59573"/>
                  <a:pt x="123687" y="61843"/>
                </a:cubicBezTo>
                <a:cubicBezTo>
                  <a:pt x="123687" y="64114"/>
                  <a:pt x="122382" y="66168"/>
                  <a:pt x="120329" y="67110"/>
                </a:cubicBezTo>
                <a:lnTo>
                  <a:pt x="67521" y="91509"/>
                </a:lnTo>
                <a:cubicBezTo>
                  <a:pt x="63921" y="93176"/>
                  <a:pt x="59766" y="93176"/>
                  <a:pt x="56166" y="91509"/>
                </a:cubicBezTo>
                <a:lnTo>
                  <a:pt x="3358" y="67110"/>
                </a:lnTo>
                <a:cubicBezTo>
                  <a:pt x="1305" y="66144"/>
                  <a:pt x="0" y="64090"/>
                  <a:pt x="0" y="61843"/>
                </a:cubicBezTo>
                <a:cubicBezTo>
                  <a:pt x="0" y="59597"/>
                  <a:pt x="1305" y="57519"/>
                  <a:pt x="3358" y="56577"/>
                </a:cubicBezTo>
                <a:lnTo>
                  <a:pt x="11596" y="52760"/>
                </a:lnTo>
                <a:close/>
                <a:moveTo>
                  <a:pt x="3358" y="87499"/>
                </a:moveTo>
                <a:lnTo>
                  <a:pt x="11596" y="83682"/>
                </a:lnTo>
                <a:lnTo>
                  <a:pt x="51287" y="102018"/>
                </a:lnTo>
                <a:cubicBezTo>
                  <a:pt x="57978" y="105110"/>
                  <a:pt x="65685" y="105110"/>
                  <a:pt x="72376" y="102018"/>
                </a:cubicBezTo>
                <a:lnTo>
                  <a:pt x="112067" y="83682"/>
                </a:lnTo>
                <a:lnTo>
                  <a:pt x="120305" y="87499"/>
                </a:lnTo>
                <a:cubicBezTo>
                  <a:pt x="122358" y="88441"/>
                  <a:pt x="123663" y="90494"/>
                  <a:pt x="123663" y="92765"/>
                </a:cubicBezTo>
                <a:cubicBezTo>
                  <a:pt x="123663" y="95036"/>
                  <a:pt x="122358" y="97089"/>
                  <a:pt x="120305" y="98032"/>
                </a:cubicBezTo>
                <a:lnTo>
                  <a:pt x="67496" y="122431"/>
                </a:lnTo>
                <a:cubicBezTo>
                  <a:pt x="63897" y="124098"/>
                  <a:pt x="59742" y="124098"/>
                  <a:pt x="56142" y="122431"/>
                </a:cubicBezTo>
                <a:lnTo>
                  <a:pt x="3358" y="98032"/>
                </a:lnTo>
                <a:cubicBezTo>
                  <a:pt x="1305" y="97065"/>
                  <a:pt x="0" y="95012"/>
                  <a:pt x="0" y="92765"/>
                </a:cubicBezTo>
                <a:cubicBezTo>
                  <a:pt x="0" y="90519"/>
                  <a:pt x="1305" y="88441"/>
                  <a:pt x="3358" y="8749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63" name="Text 61"/>
          <p:cNvSpPr/>
          <p:nvPr/>
        </p:nvSpPr>
        <p:spPr>
          <a:xfrm>
            <a:off x="4709077" y="5362713"/>
            <a:ext cx="954157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 VLANs isolés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4413112" y="5680765"/>
            <a:ext cx="3366052" cy="318052"/>
          </a:xfrm>
          <a:custGeom>
            <a:avLst/>
            <a:gdLst/>
            <a:ahLst/>
            <a:cxnLst/>
            <a:rect l="l" t="t" r="r" b="b"/>
            <a:pathLst>
              <a:path w="3366052" h="318052">
                <a:moveTo>
                  <a:pt x="70678" y="0"/>
                </a:moveTo>
                <a:lnTo>
                  <a:pt x="3295375" y="0"/>
                </a:lnTo>
                <a:cubicBezTo>
                  <a:pt x="3334409" y="0"/>
                  <a:pt x="3366052" y="31643"/>
                  <a:pt x="3366052" y="70678"/>
                </a:cubicBezTo>
                <a:lnTo>
                  <a:pt x="3366052" y="247375"/>
                </a:lnTo>
                <a:cubicBezTo>
                  <a:pt x="3366052" y="286409"/>
                  <a:pt x="3334409" y="318052"/>
                  <a:pt x="3295375" y="318052"/>
                </a:cubicBezTo>
                <a:lnTo>
                  <a:pt x="70678" y="318052"/>
                </a:lnTo>
                <a:cubicBezTo>
                  <a:pt x="31643" y="318052"/>
                  <a:pt x="0" y="286409"/>
                  <a:pt x="0" y="247375"/>
                </a:cubicBezTo>
                <a:lnTo>
                  <a:pt x="0" y="70678"/>
                </a:lnTo>
                <a:cubicBezTo>
                  <a:pt x="0" y="31643"/>
                  <a:pt x="31643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5" name="Shape 63"/>
          <p:cNvSpPr/>
          <p:nvPr/>
        </p:nvSpPr>
        <p:spPr>
          <a:xfrm>
            <a:off x="4501460" y="5777948"/>
            <a:ext cx="123687" cy="123687"/>
          </a:xfrm>
          <a:custGeom>
            <a:avLst/>
            <a:gdLst/>
            <a:ahLst/>
            <a:cxnLst/>
            <a:rect l="l" t="t" r="r" b="b"/>
            <a:pathLst>
              <a:path w="123687" h="123687">
                <a:moveTo>
                  <a:pt x="121416" y="98225"/>
                </a:moveTo>
                <a:lnTo>
                  <a:pt x="98225" y="121416"/>
                </a:lnTo>
                <a:cubicBezTo>
                  <a:pt x="96002" y="123639"/>
                  <a:pt x="92693" y="124291"/>
                  <a:pt x="89794" y="123083"/>
                </a:cubicBezTo>
                <a:cubicBezTo>
                  <a:pt x="86895" y="121875"/>
                  <a:pt x="85035" y="119073"/>
                  <a:pt x="85035" y="115957"/>
                </a:cubicBezTo>
                <a:lnTo>
                  <a:pt x="85035" y="100496"/>
                </a:lnTo>
                <a:lnTo>
                  <a:pt x="7730" y="100496"/>
                </a:lnTo>
                <a:cubicBezTo>
                  <a:pt x="3455" y="100496"/>
                  <a:pt x="0" y="97041"/>
                  <a:pt x="0" y="92765"/>
                </a:cubicBezTo>
                <a:cubicBezTo>
                  <a:pt x="0" y="88489"/>
                  <a:pt x="3455" y="85035"/>
                  <a:pt x="7730" y="85035"/>
                </a:cubicBezTo>
                <a:lnTo>
                  <a:pt x="85035" y="85035"/>
                </a:lnTo>
                <a:lnTo>
                  <a:pt x="85035" y="69574"/>
                </a:lnTo>
                <a:cubicBezTo>
                  <a:pt x="85035" y="66458"/>
                  <a:pt x="86919" y="63631"/>
                  <a:pt x="89818" y="62423"/>
                </a:cubicBezTo>
                <a:cubicBezTo>
                  <a:pt x="92717" y="61215"/>
                  <a:pt x="96026" y="61892"/>
                  <a:pt x="98249" y="64090"/>
                </a:cubicBezTo>
                <a:lnTo>
                  <a:pt x="121440" y="87281"/>
                </a:lnTo>
                <a:cubicBezTo>
                  <a:pt x="124460" y="90301"/>
                  <a:pt x="124460" y="95205"/>
                  <a:pt x="121440" y="98225"/>
                </a:cubicBezTo>
                <a:close/>
                <a:moveTo>
                  <a:pt x="2271" y="36381"/>
                </a:moveTo>
                <a:cubicBezTo>
                  <a:pt x="-749" y="33362"/>
                  <a:pt x="-749" y="28458"/>
                  <a:pt x="2271" y="25438"/>
                </a:cubicBezTo>
                <a:lnTo>
                  <a:pt x="25462" y="2247"/>
                </a:lnTo>
                <a:cubicBezTo>
                  <a:pt x="27685" y="24"/>
                  <a:pt x="30994" y="-628"/>
                  <a:pt x="33893" y="580"/>
                </a:cubicBezTo>
                <a:cubicBezTo>
                  <a:pt x="36792" y="1788"/>
                  <a:pt x="38652" y="4614"/>
                  <a:pt x="38652" y="7730"/>
                </a:cubicBezTo>
                <a:lnTo>
                  <a:pt x="38652" y="23191"/>
                </a:lnTo>
                <a:lnTo>
                  <a:pt x="115957" y="23191"/>
                </a:lnTo>
                <a:cubicBezTo>
                  <a:pt x="120232" y="23191"/>
                  <a:pt x="123687" y="26646"/>
                  <a:pt x="123687" y="30922"/>
                </a:cubicBezTo>
                <a:cubicBezTo>
                  <a:pt x="123687" y="35198"/>
                  <a:pt x="120232" y="38652"/>
                  <a:pt x="115957" y="38652"/>
                </a:cubicBezTo>
                <a:lnTo>
                  <a:pt x="38652" y="38652"/>
                </a:lnTo>
                <a:lnTo>
                  <a:pt x="38652" y="54113"/>
                </a:lnTo>
                <a:cubicBezTo>
                  <a:pt x="38652" y="57229"/>
                  <a:pt x="36768" y="60056"/>
                  <a:pt x="33869" y="61264"/>
                </a:cubicBezTo>
                <a:cubicBezTo>
                  <a:pt x="30970" y="62472"/>
                  <a:pt x="27660" y="61795"/>
                  <a:pt x="25438" y="59597"/>
                </a:cubicBezTo>
                <a:lnTo>
                  <a:pt x="2247" y="36406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66" name="Text 64"/>
          <p:cNvSpPr/>
          <p:nvPr/>
        </p:nvSpPr>
        <p:spPr>
          <a:xfrm>
            <a:off x="4709077" y="5751443"/>
            <a:ext cx="1713948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Routage inter-VLAN contrôlé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4413112" y="6069496"/>
            <a:ext cx="3366052" cy="318052"/>
          </a:xfrm>
          <a:custGeom>
            <a:avLst/>
            <a:gdLst/>
            <a:ahLst/>
            <a:cxnLst/>
            <a:rect l="l" t="t" r="r" b="b"/>
            <a:pathLst>
              <a:path w="3366052" h="318052">
                <a:moveTo>
                  <a:pt x="70678" y="0"/>
                </a:moveTo>
                <a:lnTo>
                  <a:pt x="3295375" y="0"/>
                </a:lnTo>
                <a:cubicBezTo>
                  <a:pt x="3334409" y="0"/>
                  <a:pt x="3366052" y="31643"/>
                  <a:pt x="3366052" y="70678"/>
                </a:cubicBezTo>
                <a:lnTo>
                  <a:pt x="3366052" y="247375"/>
                </a:lnTo>
                <a:cubicBezTo>
                  <a:pt x="3366052" y="286409"/>
                  <a:pt x="3334409" y="318052"/>
                  <a:pt x="3295375" y="318052"/>
                </a:cubicBezTo>
                <a:lnTo>
                  <a:pt x="70678" y="318052"/>
                </a:lnTo>
                <a:cubicBezTo>
                  <a:pt x="31643" y="318052"/>
                  <a:pt x="0" y="286409"/>
                  <a:pt x="0" y="247375"/>
                </a:cubicBezTo>
                <a:lnTo>
                  <a:pt x="0" y="70678"/>
                </a:lnTo>
                <a:cubicBezTo>
                  <a:pt x="0" y="31643"/>
                  <a:pt x="31643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8" name="Shape 66"/>
          <p:cNvSpPr/>
          <p:nvPr/>
        </p:nvSpPr>
        <p:spPr>
          <a:xfrm>
            <a:off x="4493729" y="6166678"/>
            <a:ext cx="139148" cy="123687"/>
          </a:xfrm>
          <a:custGeom>
            <a:avLst/>
            <a:gdLst/>
            <a:ahLst/>
            <a:cxnLst/>
            <a:rect l="l" t="t" r="r" b="b"/>
            <a:pathLst>
              <a:path w="139148" h="123687">
                <a:moveTo>
                  <a:pt x="54113" y="59911"/>
                </a:moveTo>
                <a:cubicBezTo>
                  <a:pt x="70113" y="59911"/>
                  <a:pt x="83102" y="46921"/>
                  <a:pt x="83102" y="30922"/>
                </a:cubicBezTo>
                <a:cubicBezTo>
                  <a:pt x="83102" y="14922"/>
                  <a:pt x="70113" y="1933"/>
                  <a:pt x="54113" y="1933"/>
                </a:cubicBezTo>
                <a:cubicBezTo>
                  <a:pt x="38114" y="1933"/>
                  <a:pt x="25124" y="14922"/>
                  <a:pt x="25124" y="30922"/>
                </a:cubicBezTo>
                <a:cubicBezTo>
                  <a:pt x="25124" y="46921"/>
                  <a:pt x="38114" y="59911"/>
                  <a:pt x="54113" y="59911"/>
                </a:cubicBezTo>
                <a:close/>
                <a:moveTo>
                  <a:pt x="46938" y="73439"/>
                </a:moveTo>
                <a:cubicBezTo>
                  <a:pt x="23143" y="73439"/>
                  <a:pt x="3865" y="92717"/>
                  <a:pt x="3865" y="116512"/>
                </a:cubicBezTo>
                <a:cubicBezTo>
                  <a:pt x="3865" y="120474"/>
                  <a:pt x="7078" y="123687"/>
                  <a:pt x="11040" y="123687"/>
                </a:cubicBezTo>
                <a:lnTo>
                  <a:pt x="71796" y="123687"/>
                </a:lnTo>
                <a:cubicBezTo>
                  <a:pt x="63051" y="113396"/>
                  <a:pt x="57978" y="100133"/>
                  <a:pt x="57978" y="86098"/>
                </a:cubicBezTo>
                <a:lnTo>
                  <a:pt x="57978" y="78585"/>
                </a:lnTo>
                <a:cubicBezTo>
                  <a:pt x="57978" y="76821"/>
                  <a:pt x="58220" y="75082"/>
                  <a:pt x="58679" y="73439"/>
                </a:cubicBezTo>
                <a:lnTo>
                  <a:pt x="46938" y="73439"/>
                </a:lnTo>
                <a:close/>
                <a:moveTo>
                  <a:pt x="107574" y="118010"/>
                </a:moveTo>
                <a:lnTo>
                  <a:pt x="104361" y="119532"/>
                </a:lnTo>
                <a:lnTo>
                  <a:pt x="104361" y="74091"/>
                </a:lnTo>
                <a:lnTo>
                  <a:pt x="127552" y="81822"/>
                </a:lnTo>
                <a:lnTo>
                  <a:pt x="127552" y="86557"/>
                </a:lnTo>
                <a:cubicBezTo>
                  <a:pt x="127552" y="100037"/>
                  <a:pt x="119773" y="112285"/>
                  <a:pt x="107574" y="118034"/>
                </a:cubicBezTo>
                <a:close/>
                <a:moveTo>
                  <a:pt x="101921" y="62689"/>
                </a:moveTo>
                <a:lnTo>
                  <a:pt x="74864" y="71700"/>
                </a:lnTo>
                <a:cubicBezTo>
                  <a:pt x="71700" y="72763"/>
                  <a:pt x="69574" y="75710"/>
                  <a:pt x="69574" y="79044"/>
                </a:cubicBezTo>
                <a:lnTo>
                  <a:pt x="69574" y="86557"/>
                </a:lnTo>
                <a:cubicBezTo>
                  <a:pt x="69574" y="104530"/>
                  <a:pt x="79962" y="120885"/>
                  <a:pt x="96196" y="128518"/>
                </a:cubicBezTo>
                <a:lnTo>
                  <a:pt x="100665" y="130620"/>
                </a:lnTo>
                <a:cubicBezTo>
                  <a:pt x="101824" y="131152"/>
                  <a:pt x="103081" y="131442"/>
                  <a:pt x="104337" y="131442"/>
                </a:cubicBezTo>
                <a:cubicBezTo>
                  <a:pt x="105593" y="131442"/>
                  <a:pt x="106873" y="131152"/>
                  <a:pt x="108009" y="130620"/>
                </a:cubicBezTo>
                <a:lnTo>
                  <a:pt x="112478" y="128518"/>
                </a:lnTo>
                <a:cubicBezTo>
                  <a:pt x="128760" y="120861"/>
                  <a:pt x="139148" y="104506"/>
                  <a:pt x="139148" y="86533"/>
                </a:cubicBezTo>
                <a:lnTo>
                  <a:pt x="139148" y="79020"/>
                </a:lnTo>
                <a:cubicBezTo>
                  <a:pt x="139148" y="75686"/>
                  <a:pt x="137022" y="72739"/>
                  <a:pt x="133857" y="71676"/>
                </a:cubicBezTo>
                <a:lnTo>
                  <a:pt x="106801" y="62665"/>
                </a:lnTo>
                <a:cubicBezTo>
                  <a:pt x="105206" y="62133"/>
                  <a:pt x="103491" y="62133"/>
                  <a:pt x="101921" y="6266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69" name="Text 67"/>
          <p:cNvSpPr/>
          <p:nvPr/>
        </p:nvSpPr>
        <p:spPr>
          <a:xfrm>
            <a:off x="4709077" y="6140174"/>
            <a:ext cx="1016000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ACLs par service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106189" y="1382643"/>
            <a:ext cx="3728278" cy="3083339"/>
          </a:xfrm>
          <a:custGeom>
            <a:avLst/>
            <a:gdLst/>
            <a:ahLst/>
            <a:cxnLst/>
            <a:rect l="l" t="t" r="r" b="b"/>
            <a:pathLst>
              <a:path w="3728278" h="3083339">
                <a:moveTo>
                  <a:pt x="141371" y="0"/>
                </a:moveTo>
                <a:lnTo>
                  <a:pt x="3586907" y="0"/>
                </a:lnTo>
                <a:cubicBezTo>
                  <a:pt x="3664984" y="0"/>
                  <a:pt x="3728278" y="63294"/>
                  <a:pt x="3728278" y="141371"/>
                </a:cubicBezTo>
                <a:lnTo>
                  <a:pt x="3728278" y="2941968"/>
                </a:lnTo>
                <a:cubicBezTo>
                  <a:pt x="3728278" y="3020045"/>
                  <a:pt x="3664984" y="3083339"/>
                  <a:pt x="3586907" y="3083339"/>
                </a:cubicBezTo>
                <a:lnTo>
                  <a:pt x="141371" y="3083339"/>
                </a:lnTo>
                <a:cubicBezTo>
                  <a:pt x="63294" y="3083339"/>
                  <a:pt x="0" y="3020045"/>
                  <a:pt x="0" y="2941968"/>
                </a:cubicBezTo>
                <a:lnTo>
                  <a:pt x="0" y="141371"/>
                </a:lnTo>
                <a:cubicBezTo>
                  <a:pt x="0" y="63294"/>
                  <a:pt x="63294" y="0"/>
                  <a:pt x="14137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40000"/>
              </a:srgbClr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8299450" y="1607930"/>
            <a:ext cx="178904" cy="159026"/>
          </a:xfrm>
          <a:custGeom>
            <a:avLst/>
            <a:gdLst/>
            <a:ahLst/>
            <a:cxnLst/>
            <a:rect l="l" t="t" r="r" b="b"/>
            <a:pathLst>
              <a:path w="178904" h="159026">
                <a:moveTo>
                  <a:pt x="69574" y="2485"/>
                </a:moveTo>
                <a:cubicBezTo>
                  <a:pt x="90145" y="2485"/>
                  <a:pt x="106846" y="19186"/>
                  <a:pt x="106846" y="39757"/>
                </a:cubicBezTo>
                <a:cubicBezTo>
                  <a:pt x="106846" y="60327"/>
                  <a:pt x="90145" y="77028"/>
                  <a:pt x="69574" y="77028"/>
                </a:cubicBezTo>
                <a:cubicBezTo>
                  <a:pt x="49003" y="77028"/>
                  <a:pt x="32302" y="60327"/>
                  <a:pt x="32302" y="39757"/>
                </a:cubicBezTo>
                <a:cubicBezTo>
                  <a:pt x="32302" y="19186"/>
                  <a:pt x="49003" y="2485"/>
                  <a:pt x="69574" y="2485"/>
                </a:cubicBezTo>
                <a:close/>
                <a:moveTo>
                  <a:pt x="60349" y="94422"/>
                </a:moveTo>
                <a:lnTo>
                  <a:pt x="78799" y="94422"/>
                </a:lnTo>
                <a:cubicBezTo>
                  <a:pt x="88023" y="94422"/>
                  <a:pt x="96720" y="96689"/>
                  <a:pt x="104361" y="100665"/>
                </a:cubicBezTo>
                <a:lnTo>
                  <a:pt x="104361" y="102000"/>
                </a:lnTo>
                <a:cubicBezTo>
                  <a:pt x="98273" y="107467"/>
                  <a:pt x="94422" y="115387"/>
                  <a:pt x="94422" y="124208"/>
                </a:cubicBezTo>
                <a:lnTo>
                  <a:pt x="94422" y="154025"/>
                </a:lnTo>
                <a:cubicBezTo>
                  <a:pt x="94422" y="155734"/>
                  <a:pt x="94577" y="157411"/>
                  <a:pt x="94826" y="159026"/>
                </a:cubicBezTo>
                <a:lnTo>
                  <a:pt x="14194" y="159026"/>
                </a:lnTo>
                <a:cubicBezTo>
                  <a:pt x="9101" y="159026"/>
                  <a:pt x="4970" y="154895"/>
                  <a:pt x="4970" y="149801"/>
                </a:cubicBezTo>
                <a:cubicBezTo>
                  <a:pt x="4970" y="119207"/>
                  <a:pt x="29755" y="94422"/>
                  <a:pt x="60349" y="94422"/>
                </a:cubicBezTo>
                <a:close/>
                <a:moveTo>
                  <a:pt x="154057" y="94453"/>
                </a:moveTo>
                <a:cubicBezTo>
                  <a:pt x="154057" y="88955"/>
                  <a:pt x="149615" y="84514"/>
                  <a:pt x="144117" y="84514"/>
                </a:cubicBezTo>
                <a:cubicBezTo>
                  <a:pt x="138620" y="84514"/>
                  <a:pt x="134178" y="88955"/>
                  <a:pt x="134178" y="94453"/>
                </a:cubicBezTo>
                <a:lnTo>
                  <a:pt x="134178" y="109330"/>
                </a:lnTo>
                <a:lnTo>
                  <a:pt x="154057" y="109330"/>
                </a:lnTo>
                <a:lnTo>
                  <a:pt x="154057" y="94453"/>
                </a:lnTo>
                <a:close/>
                <a:moveTo>
                  <a:pt x="109330" y="124239"/>
                </a:moveTo>
                <a:cubicBezTo>
                  <a:pt x="109330" y="117748"/>
                  <a:pt x="113492" y="112219"/>
                  <a:pt x="119270" y="110169"/>
                </a:cubicBezTo>
                <a:lnTo>
                  <a:pt x="119270" y="94453"/>
                </a:lnTo>
                <a:cubicBezTo>
                  <a:pt x="119270" y="80724"/>
                  <a:pt x="130389" y="69605"/>
                  <a:pt x="144117" y="69605"/>
                </a:cubicBezTo>
                <a:cubicBezTo>
                  <a:pt x="157846" y="69605"/>
                  <a:pt x="168965" y="80724"/>
                  <a:pt x="168965" y="94453"/>
                </a:cubicBezTo>
                <a:lnTo>
                  <a:pt x="168965" y="110169"/>
                </a:lnTo>
                <a:cubicBezTo>
                  <a:pt x="174742" y="112219"/>
                  <a:pt x="178904" y="117748"/>
                  <a:pt x="178904" y="124239"/>
                </a:cubicBezTo>
                <a:lnTo>
                  <a:pt x="178904" y="154057"/>
                </a:lnTo>
                <a:cubicBezTo>
                  <a:pt x="178904" y="162287"/>
                  <a:pt x="172226" y="168965"/>
                  <a:pt x="163996" y="168965"/>
                </a:cubicBezTo>
                <a:lnTo>
                  <a:pt x="124239" y="168965"/>
                </a:lnTo>
                <a:cubicBezTo>
                  <a:pt x="116008" y="168965"/>
                  <a:pt x="109330" y="162287"/>
                  <a:pt x="109330" y="154057"/>
                </a:cubicBezTo>
                <a:lnTo>
                  <a:pt x="109330" y="124239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72" name="Text 70"/>
          <p:cNvSpPr/>
          <p:nvPr/>
        </p:nvSpPr>
        <p:spPr>
          <a:xfrm>
            <a:off x="8490502" y="1563757"/>
            <a:ext cx="3242365" cy="247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Authentification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8287302" y="1952487"/>
            <a:ext cx="3366052" cy="706783"/>
          </a:xfrm>
          <a:custGeom>
            <a:avLst/>
            <a:gdLst/>
            <a:ahLst/>
            <a:cxnLst/>
            <a:rect l="l" t="t" r="r" b="b"/>
            <a:pathLst>
              <a:path w="3366052" h="706783">
                <a:moveTo>
                  <a:pt x="70678" y="0"/>
                </a:moveTo>
                <a:lnTo>
                  <a:pt x="3295374" y="0"/>
                </a:lnTo>
                <a:cubicBezTo>
                  <a:pt x="3334408" y="0"/>
                  <a:pt x="3366052" y="31644"/>
                  <a:pt x="3366052" y="70678"/>
                </a:cubicBezTo>
                <a:lnTo>
                  <a:pt x="3366052" y="636104"/>
                </a:lnTo>
                <a:cubicBezTo>
                  <a:pt x="3366052" y="675139"/>
                  <a:pt x="3334408" y="706783"/>
                  <a:pt x="3295374" y="706783"/>
                </a:cubicBezTo>
                <a:lnTo>
                  <a:pt x="70678" y="706783"/>
                </a:lnTo>
                <a:cubicBezTo>
                  <a:pt x="31644" y="706783"/>
                  <a:pt x="0" y="675139"/>
                  <a:pt x="0" y="636104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4" name="Text 72"/>
          <p:cNvSpPr/>
          <p:nvPr/>
        </p:nvSpPr>
        <p:spPr>
          <a:xfrm>
            <a:off x="8393320" y="2058504"/>
            <a:ext cx="321586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Mots de passe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8393320" y="2270539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Longueur minimale 10 caractères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8393320" y="2411896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Chiffrement enable secret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8287302" y="2765287"/>
            <a:ext cx="3366052" cy="706783"/>
          </a:xfrm>
          <a:custGeom>
            <a:avLst/>
            <a:gdLst/>
            <a:ahLst/>
            <a:cxnLst/>
            <a:rect l="l" t="t" r="r" b="b"/>
            <a:pathLst>
              <a:path w="3366052" h="706783">
                <a:moveTo>
                  <a:pt x="70678" y="0"/>
                </a:moveTo>
                <a:lnTo>
                  <a:pt x="3295374" y="0"/>
                </a:lnTo>
                <a:cubicBezTo>
                  <a:pt x="3334408" y="0"/>
                  <a:pt x="3366052" y="31644"/>
                  <a:pt x="3366052" y="70678"/>
                </a:cubicBezTo>
                <a:lnTo>
                  <a:pt x="3366052" y="636104"/>
                </a:lnTo>
                <a:cubicBezTo>
                  <a:pt x="3366052" y="675139"/>
                  <a:pt x="3334408" y="706783"/>
                  <a:pt x="3295374" y="706783"/>
                </a:cubicBezTo>
                <a:lnTo>
                  <a:pt x="70678" y="706783"/>
                </a:lnTo>
                <a:cubicBezTo>
                  <a:pt x="31644" y="706783"/>
                  <a:pt x="0" y="675139"/>
                  <a:pt x="0" y="636104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8" name="Text 76"/>
          <p:cNvSpPr/>
          <p:nvPr/>
        </p:nvSpPr>
        <p:spPr>
          <a:xfrm>
            <a:off x="8393320" y="2871304"/>
            <a:ext cx="321586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Comptes locaux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8393320" y="3083339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Privilège 15 pour admin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8393320" y="3224696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Login local requis</a:t>
            </a:r>
            <a:endParaRPr lang="en-US" sz="1600" dirty="0"/>
          </a:p>
        </p:txBody>
      </p:sp>
      <p:sp>
        <p:nvSpPr>
          <p:cNvPr id="81" name="Shape 79"/>
          <p:cNvSpPr/>
          <p:nvPr/>
        </p:nvSpPr>
        <p:spPr>
          <a:xfrm>
            <a:off x="8287302" y="3578087"/>
            <a:ext cx="3366052" cy="706783"/>
          </a:xfrm>
          <a:custGeom>
            <a:avLst/>
            <a:gdLst/>
            <a:ahLst/>
            <a:cxnLst/>
            <a:rect l="l" t="t" r="r" b="b"/>
            <a:pathLst>
              <a:path w="3366052" h="706783">
                <a:moveTo>
                  <a:pt x="70678" y="0"/>
                </a:moveTo>
                <a:lnTo>
                  <a:pt x="3295374" y="0"/>
                </a:lnTo>
                <a:cubicBezTo>
                  <a:pt x="3334408" y="0"/>
                  <a:pt x="3366052" y="31644"/>
                  <a:pt x="3366052" y="70678"/>
                </a:cubicBezTo>
                <a:lnTo>
                  <a:pt x="3366052" y="636104"/>
                </a:lnTo>
                <a:cubicBezTo>
                  <a:pt x="3366052" y="675139"/>
                  <a:pt x="3334408" y="706783"/>
                  <a:pt x="3295374" y="706783"/>
                </a:cubicBezTo>
                <a:lnTo>
                  <a:pt x="70678" y="706783"/>
                </a:lnTo>
                <a:cubicBezTo>
                  <a:pt x="31644" y="706783"/>
                  <a:pt x="0" y="675139"/>
                  <a:pt x="0" y="636104"/>
                </a:cubicBezTo>
                <a:lnTo>
                  <a:pt x="0" y="70678"/>
                </a:lnTo>
                <a:cubicBezTo>
                  <a:pt x="0" y="31670"/>
                  <a:pt x="31670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82" name="Text 80"/>
          <p:cNvSpPr/>
          <p:nvPr/>
        </p:nvSpPr>
        <p:spPr>
          <a:xfrm>
            <a:off x="8393320" y="3684104"/>
            <a:ext cx="3215861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 désactivés</a:t>
            </a:r>
            <a:endParaRPr lang="en-US" sz="1600" dirty="0"/>
          </a:p>
        </p:txBody>
      </p:sp>
      <p:sp>
        <p:nvSpPr>
          <p:cNvPr id="83" name="Text 81"/>
          <p:cNvSpPr/>
          <p:nvPr/>
        </p:nvSpPr>
        <p:spPr>
          <a:xfrm>
            <a:off x="8393320" y="3896139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HTTP / HTTPS server</a:t>
            </a:r>
            <a:endParaRPr lang="en-US" sz="1600" dirty="0"/>
          </a:p>
        </p:txBody>
      </p:sp>
      <p:sp>
        <p:nvSpPr>
          <p:cNvPr id="84" name="Text 82"/>
          <p:cNvSpPr/>
          <p:nvPr/>
        </p:nvSpPr>
        <p:spPr>
          <a:xfrm>
            <a:off x="8393320" y="4037496"/>
            <a:ext cx="3207026" cy="1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3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Telnet</a:t>
            </a:r>
            <a:endParaRPr lang="en-US" sz="1600" dirty="0"/>
          </a:p>
        </p:txBody>
      </p:sp>
      <p:sp>
        <p:nvSpPr>
          <p:cNvPr id="85" name="Shape 83"/>
          <p:cNvSpPr/>
          <p:nvPr/>
        </p:nvSpPr>
        <p:spPr>
          <a:xfrm>
            <a:off x="8106189" y="4616174"/>
            <a:ext cx="3728278" cy="2235200"/>
          </a:xfrm>
          <a:custGeom>
            <a:avLst/>
            <a:gdLst/>
            <a:ahLst/>
            <a:cxnLst/>
            <a:rect l="l" t="t" r="r" b="b"/>
            <a:pathLst>
              <a:path w="3728278" h="2235200">
                <a:moveTo>
                  <a:pt x="141354" y="0"/>
                </a:moveTo>
                <a:lnTo>
                  <a:pt x="3586924" y="0"/>
                </a:lnTo>
                <a:cubicBezTo>
                  <a:pt x="3664992" y="0"/>
                  <a:pt x="3728278" y="63286"/>
                  <a:pt x="3728278" y="141354"/>
                </a:cubicBezTo>
                <a:lnTo>
                  <a:pt x="3728278" y="2093846"/>
                </a:lnTo>
                <a:cubicBezTo>
                  <a:pt x="3728278" y="2171914"/>
                  <a:pt x="3664992" y="2235200"/>
                  <a:pt x="3586924" y="2235200"/>
                </a:cubicBezTo>
                <a:lnTo>
                  <a:pt x="141354" y="2235200"/>
                </a:lnTo>
                <a:cubicBezTo>
                  <a:pt x="63286" y="2235200"/>
                  <a:pt x="0" y="2171914"/>
                  <a:pt x="0" y="2093846"/>
                </a:cubicBezTo>
                <a:lnTo>
                  <a:pt x="0" y="141354"/>
                </a:lnTo>
                <a:cubicBezTo>
                  <a:pt x="0" y="63339"/>
                  <a:pt x="63339" y="0"/>
                  <a:pt x="141354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8329267" y="4841461"/>
            <a:ext cx="119270" cy="159026"/>
          </a:xfrm>
          <a:custGeom>
            <a:avLst/>
            <a:gdLst/>
            <a:ahLst/>
            <a:cxnLst/>
            <a:rect l="l" t="t" r="r" b="b"/>
            <a:pathLst>
              <a:path w="119270" h="159026">
                <a:moveTo>
                  <a:pt x="96720" y="9939"/>
                </a:moveTo>
                <a:lnTo>
                  <a:pt x="99391" y="9939"/>
                </a:lnTo>
                <a:cubicBezTo>
                  <a:pt x="110355" y="9939"/>
                  <a:pt x="119270" y="18853"/>
                  <a:pt x="119270" y="29817"/>
                </a:cubicBezTo>
                <a:lnTo>
                  <a:pt x="119270" y="139148"/>
                </a:lnTo>
                <a:cubicBezTo>
                  <a:pt x="119270" y="150112"/>
                  <a:pt x="110355" y="159026"/>
                  <a:pt x="99391" y="159026"/>
                </a:cubicBezTo>
                <a:lnTo>
                  <a:pt x="19878" y="159026"/>
                </a:lnTo>
                <a:cubicBezTo>
                  <a:pt x="8914" y="159026"/>
                  <a:pt x="0" y="150112"/>
                  <a:pt x="0" y="139148"/>
                </a:cubicBezTo>
                <a:lnTo>
                  <a:pt x="0" y="29817"/>
                </a:lnTo>
                <a:cubicBezTo>
                  <a:pt x="0" y="18853"/>
                  <a:pt x="8914" y="9939"/>
                  <a:pt x="19878" y="9939"/>
                </a:cubicBezTo>
                <a:lnTo>
                  <a:pt x="22549" y="9939"/>
                </a:lnTo>
                <a:cubicBezTo>
                  <a:pt x="25966" y="4007"/>
                  <a:pt x="32395" y="0"/>
                  <a:pt x="39757" y="0"/>
                </a:cubicBezTo>
                <a:lnTo>
                  <a:pt x="79513" y="0"/>
                </a:lnTo>
                <a:cubicBezTo>
                  <a:pt x="86874" y="0"/>
                  <a:pt x="93304" y="4007"/>
                  <a:pt x="96720" y="9939"/>
                </a:cubicBezTo>
                <a:close/>
                <a:moveTo>
                  <a:pt x="77028" y="34787"/>
                </a:moveTo>
                <a:cubicBezTo>
                  <a:pt x="81159" y="34787"/>
                  <a:pt x="84483" y="31464"/>
                  <a:pt x="84483" y="27333"/>
                </a:cubicBezTo>
                <a:cubicBezTo>
                  <a:pt x="84483" y="23202"/>
                  <a:pt x="81159" y="19878"/>
                  <a:pt x="77028" y="19878"/>
                </a:cubicBezTo>
                <a:lnTo>
                  <a:pt x="42241" y="19878"/>
                </a:lnTo>
                <a:cubicBezTo>
                  <a:pt x="38110" y="19878"/>
                  <a:pt x="34787" y="23202"/>
                  <a:pt x="34787" y="27333"/>
                </a:cubicBezTo>
                <a:cubicBezTo>
                  <a:pt x="34787" y="31464"/>
                  <a:pt x="38110" y="34787"/>
                  <a:pt x="42241" y="34787"/>
                </a:cubicBezTo>
                <a:lnTo>
                  <a:pt x="77028" y="34787"/>
                </a:lnTo>
                <a:close/>
                <a:moveTo>
                  <a:pt x="85849" y="80973"/>
                </a:moveTo>
                <a:cubicBezTo>
                  <a:pt x="88023" y="77494"/>
                  <a:pt x="86967" y="72897"/>
                  <a:pt x="83489" y="70692"/>
                </a:cubicBezTo>
                <a:cubicBezTo>
                  <a:pt x="80010" y="68487"/>
                  <a:pt x="75413" y="69574"/>
                  <a:pt x="73208" y="73053"/>
                </a:cubicBezTo>
                <a:lnTo>
                  <a:pt x="54137" y="103584"/>
                </a:lnTo>
                <a:lnTo>
                  <a:pt x="45751" y="92403"/>
                </a:lnTo>
                <a:cubicBezTo>
                  <a:pt x="43266" y="89111"/>
                  <a:pt x="38607" y="88427"/>
                  <a:pt x="35315" y="90912"/>
                </a:cubicBezTo>
                <a:cubicBezTo>
                  <a:pt x="32023" y="93397"/>
                  <a:pt x="31339" y="98056"/>
                  <a:pt x="33824" y="101348"/>
                </a:cubicBezTo>
                <a:lnTo>
                  <a:pt x="48733" y="121226"/>
                </a:lnTo>
                <a:cubicBezTo>
                  <a:pt x="50193" y="123183"/>
                  <a:pt x="52553" y="124301"/>
                  <a:pt x="55007" y="124208"/>
                </a:cubicBezTo>
                <a:cubicBezTo>
                  <a:pt x="57461" y="124115"/>
                  <a:pt x="59697" y="122810"/>
                  <a:pt x="61001" y="120698"/>
                </a:cubicBezTo>
                <a:lnTo>
                  <a:pt x="85849" y="80942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87" name="Text 85"/>
          <p:cNvSpPr/>
          <p:nvPr/>
        </p:nvSpPr>
        <p:spPr>
          <a:xfrm>
            <a:off x="8490502" y="4797287"/>
            <a:ext cx="3242365" cy="247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Conformité OIV</a:t>
            </a:r>
            <a:endParaRPr lang="en-US" sz="1600" dirty="0"/>
          </a:p>
        </p:txBody>
      </p:sp>
      <p:sp>
        <p:nvSpPr>
          <p:cNvPr id="88" name="Shape 86"/>
          <p:cNvSpPr/>
          <p:nvPr/>
        </p:nvSpPr>
        <p:spPr>
          <a:xfrm>
            <a:off x="8287302" y="5186017"/>
            <a:ext cx="3366052" cy="318052"/>
          </a:xfrm>
          <a:custGeom>
            <a:avLst/>
            <a:gdLst/>
            <a:ahLst/>
            <a:cxnLst/>
            <a:rect l="l" t="t" r="r" b="b"/>
            <a:pathLst>
              <a:path w="3366052" h="318052">
                <a:moveTo>
                  <a:pt x="70678" y="0"/>
                </a:moveTo>
                <a:lnTo>
                  <a:pt x="3295375" y="0"/>
                </a:lnTo>
                <a:cubicBezTo>
                  <a:pt x="3334409" y="0"/>
                  <a:pt x="3366052" y="31643"/>
                  <a:pt x="3366052" y="70678"/>
                </a:cubicBezTo>
                <a:lnTo>
                  <a:pt x="3366052" y="247375"/>
                </a:lnTo>
                <a:cubicBezTo>
                  <a:pt x="3366052" y="286409"/>
                  <a:pt x="3334409" y="318052"/>
                  <a:pt x="3295375" y="318052"/>
                </a:cubicBezTo>
                <a:lnTo>
                  <a:pt x="70678" y="318052"/>
                </a:lnTo>
                <a:cubicBezTo>
                  <a:pt x="31643" y="318052"/>
                  <a:pt x="0" y="286409"/>
                  <a:pt x="0" y="247375"/>
                </a:cubicBezTo>
                <a:lnTo>
                  <a:pt x="0" y="70678"/>
                </a:lnTo>
                <a:cubicBezTo>
                  <a:pt x="0" y="31643"/>
                  <a:pt x="31643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89" name="Shape 87"/>
          <p:cNvSpPr/>
          <p:nvPr/>
        </p:nvSpPr>
        <p:spPr>
          <a:xfrm>
            <a:off x="8375650" y="5274365"/>
            <a:ext cx="141357" cy="141357"/>
          </a:xfrm>
          <a:custGeom>
            <a:avLst/>
            <a:gdLst/>
            <a:ahLst/>
            <a:cxnLst/>
            <a:rect l="l" t="t" r="r" b="b"/>
            <a:pathLst>
              <a:path w="141357" h="141357">
                <a:moveTo>
                  <a:pt x="70678" y="141357"/>
                </a:moveTo>
                <a:cubicBezTo>
                  <a:pt x="109687" y="141357"/>
                  <a:pt x="141357" y="109687"/>
                  <a:pt x="141357" y="70678"/>
                </a:cubicBezTo>
                <a:cubicBezTo>
                  <a:pt x="141357" y="31670"/>
                  <a:pt x="109687" y="0"/>
                  <a:pt x="70678" y="0"/>
                </a:cubicBezTo>
                <a:cubicBezTo>
                  <a:pt x="31670" y="0"/>
                  <a:pt x="0" y="31670"/>
                  <a:pt x="0" y="70678"/>
                </a:cubicBezTo>
                <a:cubicBezTo>
                  <a:pt x="0" y="109687"/>
                  <a:pt x="31670" y="141357"/>
                  <a:pt x="70678" y="141357"/>
                </a:cubicBezTo>
                <a:close/>
                <a:moveTo>
                  <a:pt x="93980" y="58724"/>
                </a:moveTo>
                <a:lnTo>
                  <a:pt x="71893" y="94063"/>
                </a:lnTo>
                <a:cubicBezTo>
                  <a:pt x="70733" y="95913"/>
                  <a:pt x="68746" y="97072"/>
                  <a:pt x="66565" y="97183"/>
                </a:cubicBezTo>
                <a:cubicBezTo>
                  <a:pt x="64383" y="97293"/>
                  <a:pt x="62285" y="96299"/>
                  <a:pt x="60988" y="94532"/>
                </a:cubicBezTo>
                <a:lnTo>
                  <a:pt x="47735" y="76863"/>
                </a:lnTo>
                <a:cubicBezTo>
                  <a:pt x="45527" y="73936"/>
                  <a:pt x="46134" y="69795"/>
                  <a:pt x="49061" y="67586"/>
                </a:cubicBezTo>
                <a:cubicBezTo>
                  <a:pt x="51987" y="65377"/>
                  <a:pt x="56128" y="65985"/>
                  <a:pt x="58337" y="68911"/>
                </a:cubicBezTo>
                <a:lnTo>
                  <a:pt x="65792" y="78850"/>
                </a:lnTo>
                <a:lnTo>
                  <a:pt x="82743" y="51711"/>
                </a:lnTo>
                <a:cubicBezTo>
                  <a:pt x="84676" y="48619"/>
                  <a:pt x="88762" y="47653"/>
                  <a:pt x="91882" y="49613"/>
                </a:cubicBezTo>
                <a:cubicBezTo>
                  <a:pt x="95002" y="51573"/>
                  <a:pt x="95940" y="55632"/>
                  <a:pt x="93980" y="58751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90" name="Text 88"/>
          <p:cNvSpPr/>
          <p:nvPr/>
        </p:nvSpPr>
        <p:spPr>
          <a:xfrm>
            <a:off x="8605354" y="5256696"/>
            <a:ext cx="1113183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Sécurité renforcée</a:t>
            </a:r>
            <a:endParaRPr lang="en-US" sz="1600" dirty="0"/>
          </a:p>
        </p:txBody>
      </p:sp>
      <p:sp>
        <p:nvSpPr>
          <p:cNvPr id="91" name="Shape 89"/>
          <p:cNvSpPr/>
          <p:nvPr/>
        </p:nvSpPr>
        <p:spPr>
          <a:xfrm>
            <a:off x="8287302" y="5574748"/>
            <a:ext cx="3366052" cy="318052"/>
          </a:xfrm>
          <a:custGeom>
            <a:avLst/>
            <a:gdLst/>
            <a:ahLst/>
            <a:cxnLst/>
            <a:rect l="l" t="t" r="r" b="b"/>
            <a:pathLst>
              <a:path w="3366052" h="318052">
                <a:moveTo>
                  <a:pt x="70678" y="0"/>
                </a:moveTo>
                <a:lnTo>
                  <a:pt x="3295375" y="0"/>
                </a:lnTo>
                <a:cubicBezTo>
                  <a:pt x="3334409" y="0"/>
                  <a:pt x="3366052" y="31643"/>
                  <a:pt x="3366052" y="70678"/>
                </a:cubicBezTo>
                <a:lnTo>
                  <a:pt x="3366052" y="247375"/>
                </a:lnTo>
                <a:cubicBezTo>
                  <a:pt x="3366052" y="286409"/>
                  <a:pt x="3334409" y="318052"/>
                  <a:pt x="3295375" y="318052"/>
                </a:cubicBezTo>
                <a:lnTo>
                  <a:pt x="70678" y="318052"/>
                </a:lnTo>
                <a:cubicBezTo>
                  <a:pt x="31643" y="318052"/>
                  <a:pt x="0" y="286409"/>
                  <a:pt x="0" y="247375"/>
                </a:cubicBezTo>
                <a:lnTo>
                  <a:pt x="0" y="70678"/>
                </a:lnTo>
                <a:cubicBezTo>
                  <a:pt x="0" y="31643"/>
                  <a:pt x="31643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2" name="Shape 90"/>
          <p:cNvSpPr/>
          <p:nvPr/>
        </p:nvSpPr>
        <p:spPr>
          <a:xfrm>
            <a:off x="8375650" y="5663096"/>
            <a:ext cx="141357" cy="141357"/>
          </a:xfrm>
          <a:custGeom>
            <a:avLst/>
            <a:gdLst/>
            <a:ahLst/>
            <a:cxnLst/>
            <a:rect l="l" t="t" r="r" b="b"/>
            <a:pathLst>
              <a:path w="141357" h="141357">
                <a:moveTo>
                  <a:pt x="70678" y="141357"/>
                </a:moveTo>
                <a:cubicBezTo>
                  <a:pt x="109687" y="141357"/>
                  <a:pt x="141357" y="109687"/>
                  <a:pt x="141357" y="70678"/>
                </a:cubicBezTo>
                <a:cubicBezTo>
                  <a:pt x="141357" y="31670"/>
                  <a:pt x="109687" y="0"/>
                  <a:pt x="70678" y="0"/>
                </a:cubicBezTo>
                <a:cubicBezTo>
                  <a:pt x="31670" y="0"/>
                  <a:pt x="0" y="31670"/>
                  <a:pt x="0" y="70678"/>
                </a:cubicBezTo>
                <a:cubicBezTo>
                  <a:pt x="0" y="109687"/>
                  <a:pt x="31670" y="141357"/>
                  <a:pt x="70678" y="141357"/>
                </a:cubicBezTo>
                <a:close/>
                <a:moveTo>
                  <a:pt x="93980" y="58724"/>
                </a:moveTo>
                <a:lnTo>
                  <a:pt x="71893" y="94063"/>
                </a:lnTo>
                <a:cubicBezTo>
                  <a:pt x="70733" y="95913"/>
                  <a:pt x="68746" y="97072"/>
                  <a:pt x="66565" y="97183"/>
                </a:cubicBezTo>
                <a:cubicBezTo>
                  <a:pt x="64383" y="97293"/>
                  <a:pt x="62285" y="96299"/>
                  <a:pt x="60988" y="94532"/>
                </a:cubicBezTo>
                <a:lnTo>
                  <a:pt x="47735" y="76863"/>
                </a:lnTo>
                <a:cubicBezTo>
                  <a:pt x="45527" y="73936"/>
                  <a:pt x="46134" y="69795"/>
                  <a:pt x="49061" y="67586"/>
                </a:cubicBezTo>
                <a:cubicBezTo>
                  <a:pt x="51987" y="65377"/>
                  <a:pt x="56128" y="65985"/>
                  <a:pt x="58337" y="68911"/>
                </a:cubicBezTo>
                <a:lnTo>
                  <a:pt x="65792" y="78850"/>
                </a:lnTo>
                <a:lnTo>
                  <a:pt x="82743" y="51711"/>
                </a:lnTo>
                <a:cubicBezTo>
                  <a:pt x="84676" y="48619"/>
                  <a:pt x="88762" y="47653"/>
                  <a:pt x="91882" y="49613"/>
                </a:cubicBezTo>
                <a:cubicBezTo>
                  <a:pt x="95002" y="51573"/>
                  <a:pt x="95940" y="55632"/>
                  <a:pt x="93980" y="58751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93" name="Text 91"/>
          <p:cNvSpPr/>
          <p:nvPr/>
        </p:nvSpPr>
        <p:spPr>
          <a:xfrm>
            <a:off x="8605354" y="5645426"/>
            <a:ext cx="998330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Traçabilité (logs)</a:t>
            </a:r>
            <a:endParaRPr lang="en-US" sz="1600" dirty="0"/>
          </a:p>
        </p:txBody>
      </p:sp>
      <p:sp>
        <p:nvSpPr>
          <p:cNvPr id="94" name="Shape 92"/>
          <p:cNvSpPr/>
          <p:nvPr/>
        </p:nvSpPr>
        <p:spPr>
          <a:xfrm>
            <a:off x="8287302" y="5963478"/>
            <a:ext cx="3366052" cy="318052"/>
          </a:xfrm>
          <a:custGeom>
            <a:avLst/>
            <a:gdLst/>
            <a:ahLst/>
            <a:cxnLst/>
            <a:rect l="l" t="t" r="r" b="b"/>
            <a:pathLst>
              <a:path w="3366052" h="318052">
                <a:moveTo>
                  <a:pt x="70678" y="0"/>
                </a:moveTo>
                <a:lnTo>
                  <a:pt x="3295375" y="0"/>
                </a:lnTo>
                <a:cubicBezTo>
                  <a:pt x="3334409" y="0"/>
                  <a:pt x="3366052" y="31643"/>
                  <a:pt x="3366052" y="70678"/>
                </a:cubicBezTo>
                <a:lnTo>
                  <a:pt x="3366052" y="247375"/>
                </a:lnTo>
                <a:cubicBezTo>
                  <a:pt x="3366052" y="286409"/>
                  <a:pt x="3334409" y="318052"/>
                  <a:pt x="3295375" y="318052"/>
                </a:cubicBezTo>
                <a:lnTo>
                  <a:pt x="70678" y="318052"/>
                </a:lnTo>
                <a:cubicBezTo>
                  <a:pt x="31643" y="318052"/>
                  <a:pt x="0" y="286409"/>
                  <a:pt x="0" y="247375"/>
                </a:cubicBezTo>
                <a:lnTo>
                  <a:pt x="0" y="70678"/>
                </a:lnTo>
                <a:cubicBezTo>
                  <a:pt x="0" y="31643"/>
                  <a:pt x="31643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5" name="Shape 93"/>
          <p:cNvSpPr/>
          <p:nvPr/>
        </p:nvSpPr>
        <p:spPr>
          <a:xfrm>
            <a:off x="8375650" y="6051826"/>
            <a:ext cx="141357" cy="141357"/>
          </a:xfrm>
          <a:custGeom>
            <a:avLst/>
            <a:gdLst/>
            <a:ahLst/>
            <a:cxnLst/>
            <a:rect l="l" t="t" r="r" b="b"/>
            <a:pathLst>
              <a:path w="141357" h="141357">
                <a:moveTo>
                  <a:pt x="70678" y="141357"/>
                </a:moveTo>
                <a:cubicBezTo>
                  <a:pt x="109687" y="141357"/>
                  <a:pt x="141357" y="109687"/>
                  <a:pt x="141357" y="70678"/>
                </a:cubicBezTo>
                <a:cubicBezTo>
                  <a:pt x="141357" y="31670"/>
                  <a:pt x="109687" y="0"/>
                  <a:pt x="70678" y="0"/>
                </a:cubicBezTo>
                <a:cubicBezTo>
                  <a:pt x="31670" y="0"/>
                  <a:pt x="0" y="31670"/>
                  <a:pt x="0" y="70678"/>
                </a:cubicBezTo>
                <a:cubicBezTo>
                  <a:pt x="0" y="109687"/>
                  <a:pt x="31670" y="141357"/>
                  <a:pt x="70678" y="141357"/>
                </a:cubicBezTo>
                <a:close/>
                <a:moveTo>
                  <a:pt x="93980" y="58724"/>
                </a:moveTo>
                <a:lnTo>
                  <a:pt x="71893" y="94063"/>
                </a:lnTo>
                <a:cubicBezTo>
                  <a:pt x="70733" y="95913"/>
                  <a:pt x="68746" y="97072"/>
                  <a:pt x="66565" y="97183"/>
                </a:cubicBezTo>
                <a:cubicBezTo>
                  <a:pt x="64383" y="97293"/>
                  <a:pt x="62285" y="96299"/>
                  <a:pt x="60988" y="94532"/>
                </a:cubicBezTo>
                <a:lnTo>
                  <a:pt x="47735" y="76863"/>
                </a:lnTo>
                <a:cubicBezTo>
                  <a:pt x="45527" y="73936"/>
                  <a:pt x="46134" y="69795"/>
                  <a:pt x="49061" y="67586"/>
                </a:cubicBezTo>
                <a:cubicBezTo>
                  <a:pt x="51987" y="65377"/>
                  <a:pt x="56128" y="65985"/>
                  <a:pt x="58337" y="68911"/>
                </a:cubicBezTo>
                <a:lnTo>
                  <a:pt x="65792" y="78850"/>
                </a:lnTo>
                <a:lnTo>
                  <a:pt x="82743" y="51711"/>
                </a:lnTo>
                <a:cubicBezTo>
                  <a:pt x="84676" y="48619"/>
                  <a:pt x="88762" y="47653"/>
                  <a:pt x="91882" y="49613"/>
                </a:cubicBezTo>
                <a:cubicBezTo>
                  <a:pt x="95002" y="51573"/>
                  <a:pt x="95940" y="55632"/>
                  <a:pt x="93980" y="58751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96" name="Text 94"/>
          <p:cNvSpPr/>
          <p:nvPr/>
        </p:nvSpPr>
        <p:spPr>
          <a:xfrm>
            <a:off x="8605354" y="6034157"/>
            <a:ext cx="1122017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Haute disponibilité</a:t>
            </a:r>
            <a:endParaRPr lang="en-US" sz="1600" dirty="0"/>
          </a:p>
        </p:txBody>
      </p:sp>
      <p:sp>
        <p:nvSpPr>
          <p:cNvPr id="97" name="Shape 95"/>
          <p:cNvSpPr/>
          <p:nvPr/>
        </p:nvSpPr>
        <p:spPr>
          <a:xfrm>
            <a:off x="8287302" y="6352209"/>
            <a:ext cx="3366052" cy="318052"/>
          </a:xfrm>
          <a:custGeom>
            <a:avLst/>
            <a:gdLst/>
            <a:ahLst/>
            <a:cxnLst/>
            <a:rect l="l" t="t" r="r" b="b"/>
            <a:pathLst>
              <a:path w="3366052" h="318052">
                <a:moveTo>
                  <a:pt x="70678" y="0"/>
                </a:moveTo>
                <a:lnTo>
                  <a:pt x="3295375" y="0"/>
                </a:lnTo>
                <a:cubicBezTo>
                  <a:pt x="3334409" y="0"/>
                  <a:pt x="3366052" y="31643"/>
                  <a:pt x="3366052" y="70678"/>
                </a:cubicBezTo>
                <a:lnTo>
                  <a:pt x="3366052" y="247375"/>
                </a:lnTo>
                <a:cubicBezTo>
                  <a:pt x="3366052" y="286409"/>
                  <a:pt x="3334409" y="318052"/>
                  <a:pt x="3295375" y="318052"/>
                </a:cubicBezTo>
                <a:lnTo>
                  <a:pt x="70678" y="318052"/>
                </a:lnTo>
                <a:cubicBezTo>
                  <a:pt x="31643" y="318052"/>
                  <a:pt x="0" y="286409"/>
                  <a:pt x="0" y="247375"/>
                </a:cubicBezTo>
                <a:lnTo>
                  <a:pt x="0" y="70678"/>
                </a:lnTo>
                <a:cubicBezTo>
                  <a:pt x="0" y="31643"/>
                  <a:pt x="31643" y="0"/>
                  <a:pt x="7067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8" name="Shape 96"/>
          <p:cNvSpPr/>
          <p:nvPr/>
        </p:nvSpPr>
        <p:spPr>
          <a:xfrm>
            <a:off x="8375650" y="6440557"/>
            <a:ext cx="141357" cy="141357"/>
          </a:xfrm>
          <a:custGeom>
            <a:avLst/>
            <a:gdLst/>
            <a:ahLst/>
            <a:cxnLst/>
            <a:rect l="l" t="t" r="r" b="b"/>
            <a:pathLst>
              <a:path w="141357" h="141357">
                <a:moveTo>
                  <a:pt x="70678" y="141357"/>
                </a:moveTo>
                <a:cubicBezTo>
                  <a:pt x="109687" y="141357"/>
                  <a:pt x="141357" y="109687"/>
                  <a:pt x="141357" y="70678"/>
                </a:cubicBezTo>
                <a:cubicBezTo>
                  <a:pt x="141357" y="31670"/>
                  <a:pt x="109687" y="0"/>
                  <a:pt x="70678" y="0"/>
                </a:cubicBezTo>
                <a:cubicBezTo>
                  <a:pt x="31670" y="0"/>
                  <a:pt x="0" y="31670"/>
                  <a:pt x="0" y="70678"/>
                </a:cubicBezTo>
                <a:cubicBezTo>
                  <a:pt x="0" y="109687"/>
                  <a:pt x="31670" y="141357"/>
                  <a:pt x="70678" y="141357"/>
                </a:cubicBezTo>
                <a:close/>
                <a:moveTo>
                  <a:pt x="93980" y="58724"/>
                </a:moveTo>
                <a:lnTo>
                  <a:pt x="71893" y="94063"/>
                </a:lnTo>
                <a:cubicBezTo>
                  <a:pt x="70733" y="95913"/>
                  <a:pt x="68746" y="97072"/>
                  <a:pt x="66565" y="97183"/>
                </a:cubicBezTo>
                <a:cubicBezTo>
                  <a:pt x="64383" y="97293"/>
                  <a:pt x="62285" y="96299"/>
                  <a:pt x="60988" y="94532"/>
                </a:cubicBezTo>
                <a:lnTo>
                  <a:pt x="47735" y="76863"/>
                </a:lnTo>
                <a:cubicBezTo>
                  <a:pt x="45527" y="73936"/>
                  <a:pt x="46134" y="69795"/>
                  <a:pt x="49061" y="67586"/>
                </a:cubicBezTo>
                <a:cubicBezTo>
                  <a:pt x="51987" y="65377"/>
                  <a:pt x="56128" y="65985"/>
                  <a:pt x="58337" y="68911"/>
                </a:cubicBezTo>
                <a:lnTo>
                  <a:pt x="65792" y="78850"/>
                </a:lnTo>
                <a:lnTo>
                  <a:pt x="82743" y="51711"/>
                </a:lnTo>
                <a:cubicBezTo>
                  <a:pt x="84676" y="48619"/>
                  <a:pt x="88762" y="47653"/>
                  <a:pt x="91882" y="49613"/>
                </a:cubicBezTo>
                <a:cubicBezTo>
                  <a:pt x="95002" y="51573"/>
                  <a:pt x="95940" y="55632"/>
                  <a:pt x="93980" y="58751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99" name="Text 97"/>
          <p:cNvSpPr/>
          <p:nvPr/>
        </p:nvSpPr>
        <p:spPr>
          <a:xfrm>
            <a:off x="8605354" y="6422887"/>
            <a:ext cx="1272209" cy="176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Segmentation réseau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20dfa7cc17ea0c09b9b3ea8fd06129d9f6b907b7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8270875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8270875"/>
          </a:xfrm>
          <a:custGeom>
            <a:avLst/>
            <a:gdLst/>
            <a:ahLst/>
            <a:cxnLst/>
            <a:rect l="l" t="t" r="r" b="b"/>
            <a:pathLst>
              <a:path w="12192000" h="8270875">
                <a:moveTo>
                  <a:pt x="0" y="0"/>
                </a:moveTo>
                <a:lnTo>
                  <a:pt x="12192000" y="0"/>
                </a:lnTo>
                <a:lnTo>
                  <a:pt x="12192000" y="8270875"/>
                </a:lnTo>
                <a:lnTo>
                  <a:pt x="0" y="8270875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F172A">
                  <a:alpha val="95000"/>
                </a:srgbClr>
              </a:gs>
              <a:gs pos="50000">
                <a:srgbClr val="0F172A">
                  <a:alpha val="90000"/>
                </a:srgbClr>
              </a:gs>
              <a:gs pos="100000">
                <a:srgbClr val="10B981">
                  <a:alpha val="2000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44" kern="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17500" y="539750"/>
            <a:ext cx="11747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 &amp; Perspectives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21469" y="1115219"/>
            <a:ext cx="5675313" cy="2579688"/>
          </a:xfrm>
          <a:custGeom>
            <a:avLst/>
            <a:gdLst/>
            <a:ahLst/>
            <a:cxnLst/>
            <a:rect l="l" t="t" r="r" b="b"/>
            <a:pathLst>
              <a:path w="5675313" h="2579688">
                <a:moveTo>
                  <a:pt x="126998" y="0"/>
                </a:moveTo>
                <a:lnTo>
                  <a:pt x="5548314" y="0"/>
                </a:lnTo>
                <a:cubicBezTo>
                  <a:pt x="5618454" y="0"/>
                  <a:pt x="5675313" y="56859"/>
                  <a:pt x="5675313" y="126998"/>
                </a:cubicBezTo>
                <a:lnTo>
                  <a:pt x="5675313" y="2452689"/>
                </a:lnTo>
                <a:cubicBezTo>
                  <a:pt x="5675313" y="2522829"/>
                  <a:pt x="5618454" y="2579688"/>
                  <a:pt x="5548314" y="2579688"/>
                </a:cubicBezTo>
                <a:lnTo>
                  <a:pt x="126998" y="2579688"/>
                </a:lnTo>
                <a:cubicBezTo>
                  <a:pt x="56859" y="2579688"/>
                  <a:pt x="0" y="2522829"/>
                  <a:pt x="0" y="2452689"/>
                </a:cubicBezTo>
                <a:lnTo>
                  <a:pt x="0" y="126998"/>
                </a:lnTo>
                <a:cubicBezTo>
                  <a:pt x="0" y="56906"/>
                  <a:pt x="56906" y="0"/>
                  <a:pt x="126998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40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39750" y="13414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126653" y="79139"/>
                </a:moveTo>
                <a:lnTo>
                  <a:pt x="96887" y="126764"/>
                </a:lnTo>
                <a:cubicBezTo>
                  <a:pt x="95324" y="129257"/>
                  <a:pt x="92646" y="130820"/>
                  <a:pt x="89706" y="130969"/>
                </a:cubicBezTo>
                <a:cubicBezTo>
                  <a:pt x="86767" y="131118"/>
                  <a:pt x="83939" y="129778"/>
                  <a:pt x="82190" y="127397"/>
                </a:cubicBezTo>
                <a:lnTo>
                  <a:pt x="64331" y="103584"/>
                </a:lnTo>
                <a:cubicBezTo>
                  <a:pt x="61354" y="99640"/>
                  <a:pt x="62173" y="94059"/>
                  <a:pt x="66117" y="91083"/>
                </a:cubicBezTo>
                <a:cubicBezTo>
                  <a:pt x="70061" y="88106"/>
                  <a:pt x="75642" y="88925"/>
                  <a:pt x="78618" y="92869"/>
                </a:cubicBezTo>
                <a:lnTo>
                  <a:pt x="88664" y="106263"/>
                </a:lnTo>
                <a:lnTo>
                  <a:pt x="111509" y="69689"/>
                </a:lnTo>
                <a:cubicBezTo>
                  <a:pt x="114114" y="65522"/>
                  <a:pt x="119621" y="64219"/>
                  <a:pt x="123825" y="66861"/>
                </a:cubicBezTo>
                <a:cubicBezTo>
                  <a:pt x="128029" y="69503"/>
                  <a:pt x="129294" y="74972"/>
                  <a:pt x="126653" y="79177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8" name="Text 5"/>
          <p:cNvSpPr/>
          <p:nvPr/>
        </p:nvSpPr>
        <p:spPr>
          <a:xfrm>
            <a:off x="754063" y="1309688"/>
            <a:ext cx="5143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Réalisations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15938" y="1690688"/>
            <a:ext cx="5286375" cy="539750"/>
          </a:xfrm>
          <a:custGeom>
            <a:avLst/>
            <a:gdLst/>
            <a:ahLst/>
            <a:cxnLst/>
            <a:rect l="l" t="t" r="r" b="b"/>
            <a:pathLst>
              <a:path w="5286375" h="539750">
                <a:moveTo>
                  <a:pt x="63502" y="0"/>
                </a:moveTo>
                <a:lnTo>
                  <a:pt x="5222873" y="0"/>
                </a:lnTo>
                <a:cubicBezTo>
                  <a:pt x="5257944" y="0"/>
                  <a:pt x="5286375" y="28431"/>
                  <a:pt x="5286375" y="63502"/>
                </a:cubicBezTo>
                <a:lnTo>
                  <a:pt x="5286375" y="476248"/>
                </a:lnTo>
                <a:cubicBezTo>
                  <a:pt x="5286375" y="511319"/>
                  <a:pt x="5257944" y="539750"/>
                  <a:pt x="5222873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0" name="Shape 7"/>
          <p:cNvSpPr/>
          <p:nvPr/>
        </p:nvSpPr>
        <p:spPr>
          <a:xfrm>
            <a:off x="611188" y="1785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697260" y="1833563"/>
            <a:ext cx="214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23938" y="1785938"/>
            <a:ext cx="1285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VLANs configurés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23938" y="1976438"/>
            <a:ext cx="1277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Segmentation complète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15938" y="2325688"/>
            <a:ext cx="5286375" cy="539750"/>
          </a:xfrm>
          <a:custGeom>
            <a:avLst/>
            <a:gdLst/>
            <a:ahLst/>
            <a:cxnLst/>
            <a:rect l="l" t="t" r="r" b="b"/>
            <a:pathLst>
              <a:path w="5286375" h="539750">
                <a:moveTo>
                  <a:pt x="63502" y="0"/>
                </a:moveTo>
                <a:lnTo>
                  <a:pt x="5222873" y="0"/>
                </a:lnTo>
                <a:cubicBezTo>
                  <a:pt x="5257944" y="0"/>
                  <a:pt x="5286375" y="28431"/>
                  <a:pt x="5286375" y="63502"/>
                </a:cubicBezTo>
                <a:lnTo>
                  <a:pt x="5286375" y="476248"/>
                </a:lnTo>
                <a:cubicBezTo>
                  <a:pt x="5286375" y="511319"/>
                  <a:pt x="5257944" y="539750"/>
                  <a:pt x="5222873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5" name="Shape 12"/>
          <p:cNvSpPr/>
          <p:nvPr/>
        </p:nvSpPr>
        <p:spPr>
          <a:xfrm>
            <a:off x="611188" y="2420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714375" y="2516188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5875" y="7938"/>
                </a:moveTo>
                <a:cubicBezTo>
                  <a:pt x="7119" y="7938"/>
                  <a:pt x="0" y="15056"/>
                  <a:pt x="0" y="23812"/>
                </a:cubicBezTo>
                <a:lnTo>
                  <a:pt x="0" y="39688"/>
                </a:lnTo>
                <a:cubicBezTo>
                  <a:pt x="0" y="48444"/>
                  <a:pt x="7119" y="55563"/>
                  <a:pt x="15875" y="55563"/>
                </a:cubicBezTo>
                <a:lnTo>
                  <a:pt x="95250" y="55563"/>
                </a:lnTo>
                <a:cubicBezTo>
                  <a:pt x="104006" y="55563"/>
                  <a:pt x="111125" y="48444"/>
                  <a:pt x="111125" y="39688"/>
                </a:cubicBezTo>
                <a:lnTo>
                  <a:pt x="111125" y="23812"/>
                </a:lnTo>
                <a:cubicBezTo>
                  <a:pt x="111125" y="15056"/>
                  <a:pt x="104006" y="7938"/>
                  <a:pt x="95250" y="7938"/>
                </a:cubicBezTo>
                <a:lnTo>
                  <a:pt x="15875" y="7938"/>
                </a:lnTo>
                <a:close/>
                <a:moveTo>
                  <a:pt x="69453" y="25797"/>
                </a:moveTo>
                <a:cubicBezTo>
                  <a:pt x="72739" y="25797"/>
                  <a:pt x="75406" y="28464"/>
                  <a:pt x="75406" y="31750"/>
                </a:cubicBezTo>
                <a:cubicBezTo>
                  <a:pt x="75406" y="35036"/>
                  <a:pt x="72739" y="37703"/>
                  <a:pt x="69453" y="37703"/>
                </a:cubicBezTo>
                <a:cubicBezTo>
                  <a:pt x="66168" y="37703"/>
                  <a:pt x="63500" y="35036"/>
                  <a:pt x="63500" y="31750"/>
                </a:cubicBezTo>
                <a:cubicBezTo>
                  <a:pt x="63500" y="28464"/>
                  <a:pt x="66168" y="25797"/>
                  <a:pt x="69453" y="25797"/>
                </a:cubicBezTo>
                <a:close/>
                <a:moveTo>
                  <a:pt x="83344" y="31750"/>
                </a:moveTo>
                <a:cubicBezTo>
                  <a:pt x="83344" y="28464"/>
                  <a:pt x="86011" y="25797"/>
                  <a:pt x="89297" y="25797"/>
                </a:cubicBezTo>
                <a:cubicBezTo>
                  <a:pt x="92582" y="25797"/>
                  <a:pt x="95250" y="28464"/>
                  <a:pt x="95250" y="31750"/>
                </a:cubicBezTo>
                <a:cubicBezTo>
                  <a:pt x="95250" y="35036"/>
                  <a:pt x="92582" y="37703"/>
                  <a:pt x="89297" y="37703"/>
                </a:cubicBezTo>
                <a:cubicBezTo>
                  <a:pt x="86011" y="37703"/>
                  <a:pt x="83344" y="35036"/>
                  <a:pt x="83344" y="31750"/>
                </a:cubicBezTo>
                <a:close/>
                <a:moveTo>
                  <a:pt x="15875" y="71438"/>
                </a:moveTo>
                <a:cubicBezTo>
                  <a:pt x="7119" y="71438"/>
                  <a:pt x="0" y="78556"/>
                  <a:pt x="0" y="87313"/>
                </a:cubicBezTo>
                <a:lnTo>
                  <a:pt x="0" y="103188"/>
                </a:lnTo>
                <a:cubicBezTo>
                  <a:pt x="0" y="111944"/>
                  <a:pt x="7119" y="119063"/>
                  <a:pt x="15875" y="119063"/>
                </a:cubicBezTo>
                <a:lnTo>
                  <a:pt x="95250" y="119063"/>
                </a:lnTo>
                <a:cubicBezTo>
                  <a:pt x="104006" y="119063"/>
                  <a:pt x="111125" y="111944"/>
                  <a:pt x="111125" y="103188"/>
                </a:cubicBezTo>
                <a:lnTo>
                  <a:pt x="111125" y="87313"/>
                </a:lnTo>
                <a:cubicBezTo>
                  <a:pt x="111125" y="78556"/>
                  <a:pt x="104006" y="71438"/>
                  <a:pt x="95250" y="71438"/>
                </a:cubicBezTo>
                <a:lnTo>
                  <a:pt x="15875" y="71438"/>
                </a:lnTo>
                <a:close/>
                <a:moveTo>
                  <a:pt x="69453" y="89297"/>
                </a:moveTo>
                <a:cubicBezTo>
                  <a:pt x="72739" y="89297"/>
                  <a:pt x="75406" y="91964"/>
                  <a:pt x="75406" y="95250"/>
                </a:cubicBezTo>
                <a:cubicBezTo>
                  <a:pt x="75406" y="98536"/>
                  <a:pt x="72739" y="101203"/>
                  <a:pt x="69453" y="101203"/>
                </a:cubicBezTo>
                <a:cubicBezTo>
                  <a:pt x="66168" y="101203"/>
                  <a:pt x="63500" y="98536"/>
                  <a:pt x="63500" y="95250"/>
                </a:cubicBezTo>
                <a:cubicBezTo>
                  <a:pt x="63500" y="91964"/>
                  <a:pt x="66168" y="89297"/>
                  <a:pt x="69453" y="89297"/>
                </a:cubicBezTo>
                <a:close/>
                <a:moveTo>
                  <a:pt x="83344" y="95250"/>
                </a:moveTo>
                <a:cubicBezTo>
                  <a:pt x="83344" y="91964"/>
                  <a:pt x="86011" y="89297"/>
                  <a:pt x="89297" y="89297"/>
                </a:cubicBezTo>
                <a:cubicBezTo>
                  <a:pt x="92582" y="89297"/>
                  <a:pt x="95250" y="91964"/>
                  <a:pt x="95250" y="95250"/>
                </a:cubicBezTo>
                <a:cubicBezTo>
                  <a:pt x="95250" y="98536"/>
                  <a:pt x="92582" y="101203"/>
                  <a:pt x="89297" y="101203"/>
                </a:cubicBezTo>
                <a:cubicBezTo>
                  <a:pt x="86011" y="101203"/>
                  <a:pt x="83344" y="98536"/>
                  <a:pt x="83344" y="9525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7" name="Text 14"/>
          <p:cNvSpPr/>
          <p:nvPr/>
        </p:nvSpPr>
        <p:spPr>
          <a:xfrm>
            <a:off x="1023938" y="2420938"/>
            <a:ext cx="1531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 Core déployés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023938" y="2611438"/>
            <a:ext cx="1524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AD, DNS, DHCP fonctionnels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15938" y="2960688"/>
            <a:ext cx="5286375" cy="539750"/>
          </a:xfrm>
          <a:custGeom>
            <a:avLst/>
            <a:gdLst/>
            <a:ahLst/>
            <a:cxnLst/>
            <a:rect l="l" t="t" r="r" b="b"/>
            <a:pathLst>
              <a:path w="5286375" h="539750">
                <a:moveTo>
                  <a:pt x="63502" y="0"/>
                </a:moveTo>
                <a:lnTo>
                  <a:pt x="5222873" y="0"/>
                </a:lnTo>
                <a:cubicBezTo>
                  <a:pt x="5257944" y="0"/>
                  <a:pt x="5286375" y="28431"/>
                  <a:pt x="5286375" y="63502"/>
                </a:cubicBezTo>
                <a:lnTo>
                  <a:pt x="5286375" y="476248"/>
                </a:lnTo>
                <a:cubicBezTo>
                  <a:pt x="5286375" y="511319"/>
                  <a:pt x="5257944" y="539750"/>
                  <a:pt x="5222873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0" name="Shape 17"/>
          <p:cNvSpPr/>
          <p:nvPr/>
        </p:nvSpPr>
        <p:spPr>
          <a:xfrm>
            <a:off x="611188" y="3055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21" name="Shape 18"/>
          <p:cNvSpPr/>
          <p:nvPr/>
        </p:nvSpPr>
        <p:spPr>
          <a:xfrm>
            <a:off x="706438" y="3151188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0"/>
                </a:moveTo>
                <a:cubicBezTo>
                  <a:pt x="64641" y="0"/>
                  <a:pt x="65782" y="248"/>
                  <a:pt x="66824" y="719"/>
                </a:cubicBezTo>
                <a:lnTo>
                  <a:pt x="113556" y="20538"/>
                </a:lnTo>
                <a:cubicBezTo>
                  <a:pt x="119013" y="22845"/>
                  <a:pt x="123081" y="28228"/>
                  <a:pt x="123056" y="34727"/>
                </a:cubicBezTo>
                <a:cubicBezTo>
                  <a:pt x="122932" y="59333"/>
                  <a:pt x="112812" y="104353"/>
                  <a:pt x="70073" y="124817"/>
                </a:cubicBezTo>
                <a:cubicBezTo>
                  <a:pt x="65931" y="126802"/>
                  <a:pt x="61119" y="126802"/>
                  <a:pt x="56976" y="124817"/>
                </a:cubicBezTo>
                <a:cubicBezTo>
                  <a:pt x="14213" y="104353"/>
                  <a:pt x="4118" y="59333"/>
                  <a:pt x="3994" y="34727"/>
                </a:cubicBezTo>
                <a:cubicBezTo>
                  <a:pt x="3969" y="28228"/>
                  <a:pt x="8037" y="22845"/>
                  <a:pt x="13494" y="20538"/>
                </a:cubicBezTo>
                <a:lnTo>
                  <a:pt x="60201" y="719"/>
                </a:lnTo>
                <a:cubicBezTo>
                  <a:pt x="61243" y="248"/>
                  <a:pt x="62359" y="0"/>
                  <a:pt x="63500" y="0"/>
                </a:cubicBezTo>
                <a:close/>
                <a:moveTo>
                  <a:pt x="63500" y="16570"/>
                </a:moveTo>
                <a:lnTo>
                  <a:pt x="63500" y="110356"/>
                </a:lnTo>
                <a:cubicBezTo>
                  <a:pt x="97730" y="93787"/>
                  <a:pt x="106933" y="57076"/>
                  <a:pt x="107156" y="35099"/>
                </a:cubicBezTo>
                <a:lnTo>
                  <a:pt x="63500" y="16594"/>
                </a:lnTo>
                <a:lnTo>
                  <a:pt x="63500" y="16594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2" name="Text 19"/>
          <p:cNvSpPr/>
          <p:nvPr/>
        </p:nvSpPr>
        <p:spPr>
          <a:xfrm>
            <a:off x="1023938" y="3055938"/>
            <a:ext cx="1539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Sécurité renforcée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023938" y="3246438"/>
            <a:ext cx="1531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Conforme aux exigences OIV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321469" y="3829844"/>
            <a:ext cx="5675313" cy="1563688"/>
          </a:xfrm>
          <a:custGeom>
            <a:avLst/>
            <a:gdLst/>
            <a:ahLst/>
            <a:cxnLst/>
            <a:rect l="l" t="t" r="r" b="b"/>
            <a:pathLst>
              <a:path w="5675313" h="1563688">
                <a:moveTo>
                  <a:pt x="127003" y="0"/>
                </a:moveTo>
                <a:lnTo>
                  <a:pt x="5548310" y="0"/>
                </a:lnTo>
                <a:cubicBezTo>
                  <a:pt x="5618451" y="0"/>
                  <a:pt x="5675313" y="56861"/>
                  <a:pt x="5675313" y="127003"/>
                </a:cubicBezTo>
                <a:lnTo>
                  <a:pt x="5675313" y="1436685"/>
                </a:lnTo>
                <a:cubicBezTo>
                  <a:pt x="5675313" y="1506826"/>
                  <a:pt x="5618451" y="1563687"/>
                  <a:pt x="5548310" y="1563688"/>
                </a:cubicBezTo>
                <a:lnTo>
                  <a:pt x="127003" y="1563688"/>
                </a:lnTo>
                <a:cubicBezTo>
                  <a:pt x="56861" y="1563688"/>
                  <a:pt x="0" y="1506826"/>
                  <a:pt x="0" y="1436685"/>
                </a:cubicBezTo>
                <a:lnTo>
                  <a:pt x="0" y="127003"/>
                </a:lnTo>
                <a:cubicBezTo>
                  <a:pt x="0" y="56861"/>
                  <a:pt x="56861" y="0"/>
                  <a:pt x="127003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525859" y="4056063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76895" y="27285"/>
                </a:moveTo>
                <a:lnTo>
                  <a:pt x="101699" y="27285"/>
                </a:lnTo>
                <a:lnTo>
                  <a:pt x="101699" y="42168"/>
                </a:lnTo>
                <a:lnTo>
                  <a:pt x="76895" y="42168"/>
                </a:lnTo>
                <a:lnTo>
                  <a:pt x="76895" y="27285"/>
                </a:lnTo>
                <a:close/>
                <a:moveTo>
                  <a:pt x="74414" y="9922"/>
                </a:moveTo>
                <a:cubicBezTo>
                  <a:pt x="66198" y="9922"/>
                  <a:pt x="59531" y="16588"/>
                  <a:pt x="59531" y="24805"/>
                </a:cubicBezTo>
                <a:lnTo>
                  <a:pt x="59531" y="44648"/>
                </a:lnTo>
                <a:cubicBezTo>
                  <a:pt x="59531" y="52865"/>
                  <a:pt x="66198" y="59531"/>
                  <a:pt x="74414" y="59531"/>
                </a:cubicBezTo>
                <a:lnTo>
                  <a:pt x="79375" y="59531"/>
                </a:lnTo>
                <a:lnTo>
                  <a:pt x="79375" y="69453"/>
                </a:lnTo>
                <a:lnTo>
                  <a:pt x="9922" y="69453"/>
                </a:lnTo>
                <a:cubicBezTo>
                  <a:pt x="4434" y="69453"/>
                  <a:pt x="0" y="73887"/>
                  <a:pt x="0" y="79375"/>
                </a:cubicBezTo>
                <a:cubicBezTo>
                  <a:pt x="0" y="84863"/>
                  <a:pt x="4434" y="89297"/>
                  <a:pt x="9922" y="89297"/>
                </a:cubicBezTo>
                <a:lnTo>
                  <a:pt x="39688" y="89297"/>
                </a:lnTo>
                <a:lnTo>
                  <a:pt x="39688" y="99219"/>
                </a:lnTo>
                <a:lnTo>
                  <a:pt x="34727" y="99219"/>
                </a:lnTo>
                <a:cubicBezTo>
                  <a:pt x="26510" y="99219"/>
                  <a:pt x="19844" y="105885"/>
                  <a:pt x="19844" y="114102"/>
                </a:cubicBezTo>
                <a:lnTo>
                  <a:pt x="19844" y="133945"/>
                </a:lnTo>
                <a:cubicBezTo>
                  <a:pt x="19844" y="142162"/>
                  <a:pt x="26510" y="148828"/>
                  <a:pt x="34727" y="148828"/>
                </a:cubicBezTo>
                <a:lnTo>
                  <a:pt x="64492" y="148828"/>
                </a:lnTo>
                <a:cubicBezTo>
                  <a:pt x="72709" y="148828"/>
                  <a:pt x="79375" y="142162"/>
                  <a:pt x="79375" y="133945"/>
                </a:cubicBezTo>
                <a:lnTo>
                  <a:pt x="79375" y="114102"/>
                </a:lnTo>
                <a:cubicBezTo>
                  <a:pt x="79375" y="105885"/>
                  <a:pt x="72709" y="99219"/>
                  <a:pt x="64492" y="99219"/>
                </a:cubicBezTo>
                <a:lnTo>
                  <a:pt x="59531" y="99219"/>
                </a:lnTo>
                <a:lnTo>
                  <a:pt x="59531" y="89297"/>
                </a:lnTo>
                <a:lnTo>
                  <a:pt x="119062" y="89297"/>
                </a:lnTo>
                <a:lnTo>
                  <a:pt x="119062" y="99219"/>
                </a:lnTo>
                <a:lnTo>
                  <a:pt x="114102" y="99219"/>
                </a:lnTo>
                <a:cubicBezTo>
                  <a:pt x="105885" y="99219"/>
                  <a:pt x="99219" y="105885"/>
                  <a:pt x="99219" y="114102"/>
                </a:cubicBezTo>
                <a:lnTo>
                  <a:pt x="99219" y="133945"/>
                </a:lnTo>
                <a:cubicBezTo>
                  <a:pt x="99219" y="142162"/>
                  <a:pt x="105885" y="148828"/>
                  <a:pt x="114102" y="148828"/>
                </a:cubicBezTo>
                <a:lnTo>
                  <a:pt x="143867" y="148828"/>
                </a:lnTo>
                <a:cubicBezTo>
                  <a:pt x="152084" y="148828"/>
                  <a:pt x="158750" y="142162"/>
                  <a:pt x="158750" y="133945"/>
                </a:cubicBezTo>
                <a:lnTo>
                  <a:pt x="158750" y="114102"/>
                </a:lnTo>
                <a:cubicBezTo>
                  <a:pt x="158750" y="105885"/>
                  <a:pt x="152084" y="99219"/>
                  <a:pt x="143867" y="99219"/>
                </a:cubicBezTo>
                <a:lnTo>
                  <a:pt x="138906" y="99219"/>
                </a:lnTo>
                <a:lnTo>
                  <a:pt x="138906" y="89297"/>
                </a:lnTo>
                <a:lnTo>
                  <a:pt x="168672" y="89297"/>
                </a:lnTo>
                <a:cubicBezTo>
                  <a:pt x="174160" y="89297"/>
                  <a:pt x="178594" y="84863"/>
                  <a:pt x="178594" y="79375"/>
                </a:cubicBezTo>
                <a:cubicBezTo>
                  <a:pt x="178594" y="73887"/>
                  <a:pt x="174160" y="69453"/>
                  <a:pt x="168672" y="69453"/>
                </a:cubicBezTo>
                <a:lnTo>
                  <a:pt x="99219" y="69453"/>
                </a:lnTo>
                <a:lnTo>
                  <a:pt x="99219" y="59531"/>
                </a:lnTo>
                <a:lnTo>
                  <a:pt x="104180" y="59531"/>
                </a:lnTo>
                <a:cubicBezTo>
                  <a:pt x="112396" y="59531"/>
                  <a:pt x="119062" y="52865"/>
                  <a:pt x="119062" y="44648"/>
                </a:cubicBezTo>
                <a:lnTo>
                  <a:pt x="119062" y="24805"/>
                </a:lnTo>
                <a:cubicBezTo>
                  <a:pt x="119062" y="16588"/>
                  <a:pt x="112396" y="9922"/>
                  <a:pt x="104180" y="9922"/>
                </a:cubicBezTo>
                <a:lnTo>
                  <a:pt x="74414" y="9922"/>
                </a:lnTo>
                <a:close/>
                <a:moveTo>
                  <a:pt x="138906" y="116582"/>
                </a:moveTo>
                <a:lnTo>
                  <a:pt x="141387" y="116582"/>
                </a:lnTo>
                <a:lnTo>
                  <a:pt x="141387" y="131465"/>
                </a:lnTo>
                <a:lnTo>
                  <a:pt x="116582" y="131465"/>
                </a:lnTo>
                <a:lnTo>
                  <a:pt x="116582" y="116582"/>
                </a:lnTo>
                <a:lnTo>
                  <a:pt x="138906" y="116582"/>
                </a:lnTo>
                <a:close/>
                <a:moveTo>
                  <a:pt x="59531" y="116582"/>
                </a:moveTo>
                <a:lnTo>
                  <a:pt x="62012" y="116582"/>
                </a:lnTo>
                <a:lnTo>
                  <a:pt x="62012" y="131465"/>
                </a:lnTo>
                <a:lnTo>
                  <a:pt x="37207" y="131465"/>
                </a:lnTo>
                <a:lnTo>
                  <a:pt x="37207" y="116582"/>
                </a:lnTo>
                <a:lnTo>
                  <a:pt x="59531" y="116582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6" name="Text 23"/>
          <p:cNvSpPr/>
          <p:nvPr/>
        </p:nvSpPr>
        <p:spPr>
          <a:xfrm>
            <a:off x="714375" y="4024313"/>
            <a:ext cx="5167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Architecture déployée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843607" y="434181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95250" y="0"/>
                </a:moveTo>
                <a:lnTo>
                  <a:pt x="412750" y="0"/>
                </a:lnTo>
                <a:cubicBezTo>
                  <a:pt x="465320" y="0"/>
                  <a:pt x="508000" y="42680"/>
                  <a:pt x="508000" y="95250"/>
                </a:cubicBezTo>
                <a:lnTo>
                  <a:pt x="508000" y="412750"/>
                </a:lnTo>
                <a:cubicBezTo>
                  <a:pt x="508000" y="465320"/>
                  <a:pt x="465320" y="508000"/>
                  <a:pt x="412750" y="508000"/>
                </a:cubicBezTo>
                <a:lnTo>
                  <a:pt x="95250" y="508000"/>
                </a:lnTo>
                <a:cubicBezTo>
                  <a:pt x="42680" y="508000"/>
                  <a:pt x="0" y="465320"/>
                  <a:pt x="0" y="412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8" name="Shape 25"/>
          <p:cNvSpPr/>
          <p:nvPr/>
        </p:nvSpPr>
        <p:spPr>
          <a:xfrm>
            <a:off x="1002357" y="45005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35719"/>
                </a:moveTo>
                <a:cubicBezTo>
                  <a:pt x="190500" y="54397"/>
                  <a:pt x="168511" y="82265"/>
                  <a:pt x="159023" y="93390"/>
                </a:cubicBezTo>
                <a:cubicBezTo>
                  <a:pt x="157609" y="95027"/>
                  <a:pt x="155525" y="95659"/>
                  <a:pt x="153628" y="95250"/>
                </a:cubicBezTo>
                <a:lnTo>
                  <a:pt x="119063" y="95250"/>
                </a:lnTo>
                <a:cubicBezTo>
                  <a:pt x="112477" y="95250"/>
                  <a:pt x="107156" y="100571"/>
                  <a:pt x="107156" y="107156"/>
                </a:cubicBezTo>
                <a:cubicBezTo>
                  <a:pt x="107156" y="113742"/>
                  <a:pt x="112477" y="119063"/>
                  <a:pt x="119063" y="119063"/>
                </a:cubicBezTo>
                <a:lnTo>
                  <a:pt x="154781" y="119063"/>
                </a:lnTo>
                <a:cubicBezTo>
                  <a:pt x="174501" y="119063"/>
                  <a:pt x="190500" y="135062"/>
                  <a:pt x="190500" y="154781"/>
                </a:cubicBezTo>
                <a:cubicBezTo>
                  <a:pt x="190500" y="174501"/>
                  <a:pt x="174501" y="190500"/>
                  <a:pt x="154781" y="190500"/>
                </a:cubicBezTo>
                <a:lnTo>
                  <a:pt x="51941" y="190500"/>
                </a:lnTo>
                <a:cubicBezTo>
                  <a:pt x="55178" y="186817"/>
                  <a:pt x="59122" y="182091"/>
                  <a:pt x="63103" y="176808"/>
                </a:cubicBezTo>
                <a:cubicBezTo>
                  <a:pt x="65447" y="173682"/>
                  <a:pt x="67866" y="170259"/>
                  <a:pt x="70172" y="166688"/>
                </a:cubicBezTo>
                <a:lnTo>
                  <a:pt x="154781" y="166688"/>
                </a:lnTo>
                <a:cubicBezTo>
                  <a:pt x="161367" y="166688"/>
                  <a:pt x="166688" y="161367"/>
                  <a:pt x="166688" y="154781"/>
                </a:cubicBezTo>
                <a:cubicBezTo>
                  <a:pt x="166688" y="148196"/>
                  <a:pt x="161367" y="142875"/>
                  <a:pt x="154781" y="142875"/>
                </a:cubicBezTo>
                <a:lnTo>
                  <a:pt x="119063" y="142875"/>
                </a:lnTo>
                <a:cubicBezTo>
                  <a:pt x="99343" y="142875"/>
                  <a:pt x="83344" y="126876"/>
                  <a:pt x="83344" y="107156"/>
                </a:cubicBezTo>
                <a:cubicBezTo>
                  <a:pt x="83344" y="87437"/>
                  <a:pt x="99343" y="71438"/>
                  <a:pt x="119063" y="71438"/>
                </a:cubicBezTo>
                <a:lnTo>
                  <a:pt x="133871" y="71438"/>
                </a:lnTo>
                <a:cubicBezTo>
                  <a:pt x="126057" y="59717"/>
                  <a:pt x="119063" y="46248"/>
                  <a:pt x="119063" y="35719"/>
                </a:cubicBezTo>
                <a:cubicBezTo>
                  <a:pt x="119063" y="15999"/>
                  <a:pt x="135062" y="0"/>
                  <a:pt x="154781" y="0"/>
                </a:cubicBezTo>
                <a:cubicBezTo>
                  <a:pt x="174501" y="0"/>
                  <a:pt x="190500" y="15999"/>
                  <a:pt x="190500" y="35719"/>
                </a:cubicBezTo>
                <a:close/>
                <a:moveTo>
                  <a:pt x="43569" y="181980"/>
                </a:moveTo>
                <a:cubicBezTo>
                  <a:pt x="42156" y="183579"/>
                  <a:pt x="40891" y="184993"/>
                  <a:pt x="39812" y="186184"/>
                </a:cubicBezTo>
                <a:lnTo>
                  <a:pt x="39142" y="186928"/>
                </a:lnTo>
                <a:lnTo>
                  <a:pt x="39067" y="186854"/>
                </a:lnTo>
                <a:cubicBezTo>
                  <a:pt x="36835" y="188565"/>
                  <a:pt x="33635" y="188342"/>
                  <a:pt x="31626" y="186184"/>
                </a:cubicBezTo>
                <a:cubicBezTo>
                  <a:pt x="22250" y="175989"/>
                  <a:pt x="0" y="149758"/>
                  <a:pt x="0" y="130969"/>
                </a:cubicBezTo>
                <a:cubicBezTo>
                  <a:pt x="0" y="111249"/>
                  <a:pt x="15999" y="95250"/>
                  <a:pt x="35719" y="95250"/>
                </a:cubicBezTo>
                <a:cubicBezTo>
                  <a:pt x="55438" y="95250"/>
                  <a:pt x="71438" y="111249"/>
                  <a:pt x="71438" y="130969"/>
                </a:cubicBezTo>
                <a:cubicBezTo>
                  <a:pt x="71438" y="142131"/>
                  <a:pt x="63587" y="155897"/>
                  <a:pt x="55252" y="167394"/>
                </a:cubicBezTo>
                <a:cubicBezTo>
                  <a:pt x="51271" y="172864"/>
                  <a:pt x="47179" y="177812"/>
                  <a:pt x="43793" y="181719"/>
                </a:cubicBezTo>
                <a:lnTo>
                  <a:pt x="43569" y="181980"/>
                </a:lnTo>
                <a:close/>
                <a:moveTo>
                  <a:pt x="47625" y="130969"/>
                </a:moveTo>
                <a:cubicBezTo>
                  <a:pt x="47625" y="124398"/>
                  <a:pt x="42290" y="119063"/>
                  <a:pt x="35719" y="119063"/>
                </a:cubicBezTo>
                <a:cubicBezTo>
                  <a:pt x="29148" y="119063"/>
                  <a:pt x="23812" y="124398"/>
                  <a:pt x="23812" y="130969"/>
                </a:cubicBezTo>
                <a:cubicBezTo>
                  <a:pt x="23812" y="137540"/>
                  <a:pt x="29148" y="142875"/>
                  <a:pt x="35719" y="142875"/>
                </a:cubicBezTo>
                <a:cubicBezTo>
                  <a:pt x="42290" y="142875"/>
                  <a:pt x="47625" y="137540"/>
                  <a:pt x="47625" y="130969"/>
                </a:cubicBezTo>
                <a:close/>
                <a:moveTo>
                  <a:pt x="154781" y="47625"/>
                </a:moveTo>
                <a:cubicBezTo>
                  <a:pt x="161352" y="47625"/>
                  <a:pt x="166688" y="42290"/>
                  <a:pt x="166688" y="35719"/>
                </a:cubicBezTo>
                <a:cubicBezTo>
                  <a:pt x="166688" y="29148"/>
                  <a:pt x="161352" y="23812"/>
                  <a:pt x="154781" y="23812"/>
                </a:cubicBezTo>
                <a:cubicBezTo>
                  <a:pt x="148210" y="23812"/>
                  <a:pt x="142875" y="29148"/>
                  <a:pt x="142875" y="35719"/>
                </a:cubicBezTo>
                <a:cubicBezTo>
                  <a:pt x="142875" y="42290"/>
                  <a:pt x="148210" y="47625"/>
                  <a:pt x="154781" y="47625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9" name="Text 26"/>
          <p:cNvSpPr/>
          <p:nvPr/>
        </p:nvSpPr>
        <p:spPr>
          <a:xfrm>
            <a:off x="815826" y="4913313"/>
            <a:ext cx="563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Routeur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819795" y="5072063"/>
            <a:ext cx="55562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RO-ALG-01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2030884" y="46751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51284"/>
                </a:moveTo>
                <a:lnTo>
                  <a:pt x="151284" y="187003"/>
                </a:lnTo>
                <a:cubicBezTo>
                  <a:pt x="147861" y="190426"/>
                  <a:pt x="142763" y="191430"/>
                  <a:pt x="138299" y="189570"/>
                </a:cubicBezTo>
                <a:cubicBezTo>
                  <a:pt x="133834" y="187709"/>
                  <a:pt x="130969" y="183393"/>
                  <a:pt x="130969" y="178594"/>
                </a:cubicBezTo>
                <a:lnTo>
                  <a:pt x="130969" y="154781"/>
                </a:lnTo>
                <a:lnTo>
                  <a:pt x="11906" y="154781"/>
                </a:lnTo>
                <a:cubicBezTo>
                  <a:pt x="5321" y="154781"/>
                  <a:pt x="0" y="149461"/>
                  <a:pt x="0" y="142875"/>
                </a:cubicBezTo>
                <a:cubicBezTo>
                  <a:pt x="0" y="136289"/>
                  <a:pt x="5321" y="130969"/>
                  <a:pt x="11906" y="130969"/>
                </a:cubicBezTo>
                <a:lnTo>
                  <a:pt x="130969" y="130969"/>
                </a:lnTo>
                <a:lnTo>
                  <a:pt x="130969" y="107156"/>
                </a:lnTo>
                <a:cubicBezTo>
                  <a:pt x="130969" y="102357"/>
                  <a:pt x="133871" y="98003"/>
                  <a:pt x="138336" y="96143"/>
                </a:cubicBezTo>
                <a:cubicBezTo>
                  <a:pt x="142801" y="94283"/>
                  <a:pt x="147898" y="95324"/>
                  <a:pt x="151321" y="98710"/>
                </a:cubicBezTo>
                <a:lnTo>
                  <a:pt x="187040" y="134429"/>
                </a:lnTo>
                <a:cubicBezTo>
                  <a:pt x="191691" y="139080"/>
                  <a:pt x="191691" y="146633"/>
                  <a:pt x="187040" y="151284"/>
                </a:cubicBezTo>
                <a:close/>
                <a:moveTo>
                  <a:pt x="3497" y="56034"/>
                </a:moveTo>
                <a:cubicBezTo>
                  <a:pt x="-1153" y="51383"/>
                  <a:pt x="-1153" y="43830"/>
                  <a:pt x="3497" y="39179"/>
                </a:cubicBezTo>
                <a:lnTo>
                  <a:pt x="39216" y="3460"/>
                </a:lnTo>
                <a:cubicBezTo>
                  <a:pt x="42639" y="37"/>
                  <a:pt x="47737" y="-967"/>
                  <a:pt x="52201" y="893"/>
                </a:cubicBezTo>
                <a:cubicBezTo>
                  <a:pt x="56666" y="2753"/>
                  <a:pt x="59531" y="7107"/>
                  <a:pt x="59531" y="11906"/>
                </a:cubicBezTo>
                <a:lnTo>
                  <a:pt x="59531" y="35719"/>
                </a:lnTo>
                <a:lnTo>
                  <a:pt x="178594" y="35719"/>
                </a:lnTo>
                <a:cubicBezTo>
                  <a:pt x="185179" y="35719"/>
                  <a:pt x="190500" y="41039"/>
                  <a:pt x="190500" y="47625"/>
                </a:cubicBezTo>
                <a:cubicBezTo>
                  <a:pt x="190500" y="54211"/>
                  <a:pt x="185179" y="59531"/>
                  <a:pt x="178594" y="59531"/>
                </a:cubicBezTo>
                <a:lnTo>
                  <a:pt x="59531" y="59531"/>
                </a:lnTo>
                <a:lnTo>
                  <a:pt x="59531" y="83344"/>
                </a:lnTo>
                <a:cubicBezTo>
                  <a:pt x="59531" y="88143"/>
                  <a:pt x="56629" y="92497"/>
                  <a:pt x="52164" y="94357"/>
                </a:cubicBezTo>
                <a:cubicBezTo>
                  <a:pt x="47699" y="96217"/>
                  <a:pt x="42602" y="95176"/>
                  <a:pt x="39179" y="91790"/>
                </a:cubicBezTo>
                <a:lnTo>
                  <a:pt x="3460" y="56071"/>
                </a:lnTo>
                <a:close/>
              </a:path>
            </a:pathLst>
          </a:custGeom>
          <a:solidFill>
            <a:srgbClr val="94A3B8"/>
          </a:solidFill>
          <a:ln/>
        </p:spPr>
      </p:sp>
      <p:sp>
        <p:nvSpPr>
          <p:cNvPr id="32" name="Shape 29"/>
          <p:cNvSpPr/>
          <p:nvPr/>
        </p:nvSpPr>
        <p:spPr>
          <a:xfrm>
            <a:off x="2900660" y="434181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95250" y="0"/>
                </a:moveTo>
                <a:lnTo>
                  <a:pt x="412750" y="0"/>
                </a:lnTo>
                <a:cubicBezTo>
                  <a:pt x="465320" y="0"/>
                  <a:pt x="508000" y="42680"/>
                  <a:pt x="508000" y="95250"/>
                </a:cubicBezTo>
                <a:lnTo>
                  <a:pt x="508000" y="412750"/>
                </a:lnTo>
                <a:cubicBezTo>
                  <a:pt x="508000" y="465320"/>
                  <a:pt x="465320" y="508000"/>
                  <a:pt x="412750" y="508000"/>
                </a:cubicBezTo>
                <a:lnTo>
                  <a:pt x="95250" y="508000"/>
                </a:lnTo>
                <a:cubicBezTo>
                  <a:pt x="42680" y="508000"/>
                  <a:pt x="0" y="465320"/>
                  <a:pt x="0" y="412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3" name="Shape 30"/>
          <p:cNvSpPr/>
          <p:nvPr/>
        </p:nvSpPr>
        <p:spPr>
          <a:xfrm>
            <a:off x="3047504" y="45005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92273" y="32742"/>
                </a:moveTo>
                <a:lnTo>
                  <a:pt x="122039" y="32742"/>
                </a:lnTo>
                <a:lnTo>
                  <a:pt x="122039" y="50602"/>
                </a:lnTo>
                <a:lnTo>
                  <a:pt x="92273" y="50602"/>
                </a:lnTo>
                <a:lnTo>
                  <a:pt x="92273" y="32742"/>
                </a:lnTo>
                <a:close/>
                <a:moveTo>
                  <a:pt x="89297" y="11906"/>
                </a:moveTo>
                <a:cubicBezTo>
                  <a:pt x="79437" y="11906"/>
                  <a:pt x="71438" y="19906"/>
                  <a:pt x="71438" y="29766"/>
                </a:cubicBezTo>
                <a:lnTo>
                  <a:pt x="71438" y="53578"/>
                </a:lnTo>
                <a:cubicBezTo>
                  <a:pt x="71438" y="63438"/>
                  <a:pt x="79437" y="71438"/>
                  <a:pt x="89297" y="71438"/>
                </a:cubicBezTo>
                <a:lnTo>
                  <a:pt x="95250" y="71438"/>
                </a:lnTo>
                <a:lnTo>
                  <a:pt x="95250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47625" y="107156"/>
                </a:lnTo>
                <a:lnTo>
                  <a:pt x="47625" y="119063"/>
                </a:lnTo>
                <a:lnTo>
                  <a:pt x="41672" y="119063"/>
                </a:lnTo>
                <a:cubicBezTo>
                  <a:pt x="31812" y="119063"/>
                  <a:pt x="23812" y="127062"/>
                  <a:pt x="23812" y="136922"/>
                </a:cubicBezTo>
                <a:lnTo>
                  <a:pt x="23812" y="160734"/>
                </a:lnTo>
                <a:cubicBezTo>
                  <a:pt x="23812" y="170594"/>
                  <a:pt x="31812" y="178594"/>
                  <a:pt x="41672" y="178594"/>
                </a:cubicBezTo>
                <a:lnTo>
                  <a:pt x="77391" y="178594"/>
                </a:lnTo>
                <a:cubicBezTo>
                  <a:pt x="87250" y="178594"/>
                  <a:pt x="95250" y="170594"/>
                  <a:pt x="95250" y="160734"/>
                </a:cubicBezTo>
                <a:lnTo>
                  <a:pt x="95250" y="136922"/>
                </a:lnTo>
                <a:cubicBezTo>
                  <a:pt x="95250" y="127062"/>
                  <a:pt x="87250" y="119063"/>
                  <a:pt x="77391" y="119063"/>
                </a:cubicBezTo>
                <a:lnTo>
                  <a:pt x="71438" y="119063"/>
                </a:lnTo>
                <a:lnTo>
                  <a:pt x="71438" y="107156"/>
                </a:lnTo>
                <a:lnTo>
                  <a:pt x="142875" y="107156"/>
                </a:lnTo>
                <a:lnTo>
                  <a:pt x="142875" y="119063"/>
                </a:lnTo>
                <a:lnTo>
                  <a:pt x="136922" y="119063"/>
                </a:lnTo>
                <a:cubicBezTo>
                  <a:pt x="127062" y="119063"/>
                  <a:pt x="119063" y="127062"/>
                  <a:pt x="119063" y="136922"/>
                </a:cubicBezTo>
                <a:lnTo>
                  <a:pt x="119063" y="160734"/>
                </a:lnTo>
                <a:cubicBezTo>
                  <a:pt x="119063" y="170594"/>
                  <a:pt x="127062" y="178594"/>
                  <a:pt x="136922" y="178594"/>
                </a:cubicBezTo>
                <a:lnTo>
                  <a:pt x="172641" y="178594"/>
                </a:lnTo>
                <a:cubicBezTo>
                  <a:pt x="182500" y="178594"/>
                  <a:pt x="190500" y="170594"/>
                  <a:pt x="190500" y="160734"/>
                </a:cubicBezTo>
                <a:lnTo>
                  <a:pt x="190500" y="136922"/>
                </a:lnTo>
                <a:cubicBezTo>
                  <a:pt x="190500" y="127062"/>
                  <a:pt x="182500" y="119063"/>
                  <a:pt x="172641" y="119063"/>
                </a:cubicBezTo>
                <a:lnTo>
                  <a:pt x="166688" y="119063"/>
                </a:lnTo>
                <a:lnTo>
                  <a:pt x="166688" y="107156"/>
                </a:lnTo>
                <a:lnTo>
                  <a:pt x="202406" y="107156"/>
                </a:lnTo>
                <a:cubicBezTo>
                  <a:pt x="208992" y="107156"/>
                  <a:pt x="214313" y="101836"/>
                  <a:pt x="214313" y="95250"/>
                </a:cubicBezTo>
                <a:cubicBezTo>
                  <a:pt x="214313" y="88664"/>
                  <a:pt x="208992" y="83344"/>
                  <a:pt x="202406" y="83344"/>
                </a:cubicBezTo>
                <a:lnTo>
                  <a:pt x="119063" y="83344"/>
                </a:lnTo>
                <a:lnTo>
                  <a:pt x="119063" y="71438"/>
                </a:lnTo>
                <a:lnTo>
                  <a:pt x="125016" y="71438"/>
                </a:lnTo>
                <a:cubicBezTo>
                  <a:pt x="134875" y="71438"/>
                  <a:pt x="142875" y="63438"/>
                  <a:pt x="142875" y="53578"/>
                </a:cubicBezTo>
                <a:lnTo>
                  <a:pt x="142875" y="29766"/>
                </a:lnTo>
                <a:cubicBezTo>
                  <a:pt x="142875" y="19906"/>
                  <a:pt x="134875" y="11906"/>
                  <a:pt x="125016" y="11906"/>
                </a:cubicBezTo>
                <a:lnTo>
                  <a:pt x="89297" y="11906"/>
                </a:lnTo>
                <a:close/>
                <a:moveTo>
                  <a:pt x="166688" y="139898"/>
                </a:moveTo>
                <a:lnTo>
                  <a:pt x="169664" y="139898"/>
                </a:lnTo>
                <a:lnTo>
                  <a:pt x="169664" y="157758"/>
                </a:lnTo>
                <a:lnTo>
                  <a:pt x="139898" y="157758"/>
                </a:lnTo>
                <a:lnTo>
                  <a:pt x="139898" y="139898"/>
                </a:lnTo>
                <a:lnTo>
                  <a:pt x="166688" y="139898"/>
                </a:lnTo>
                <a:close/>
                <a:moveTo>
                  <a:pt x="71438" y="139898"/>
                </a:moveTo>
                <a:lnTo>
                  <a:pt x="74414" y="139898"/>
                </a:lnTo>
                <a:lnTo>
                  <a:pt x="74414" y="157758"/>
                </a:lnTo>
                <a:lnTo>
                  <a:pt x="44648" y="157758"/>
                </a:lnTo>
                <a:lnTo>
                  <a:pt x="44648" y="139898"/>
                </a:lnTo>
                <a:lnTo>
                  <a:pt x="71438" y="139898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4" name="Text 31"/>
          <p:cNvSpPr/>
          <p:nvPr/>
        </p:nvSpPr>
        <p:spPr>
          <a:xfrm>
            <a:off x="2872879" y="4913313"/>
            <a:ext cx="571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2876848" y="5072063"/>
            <a:ext cx="5635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SW-ALG-01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4096618" y="46751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51284"/>
                </a:moveTo>
                <a:lnTo>
                  <a:pt x="151284" y="187003"/>
                </a:lnTo>
                <a:cubicBezTo>
                  <a:pt x="147861" y="190426"/>
                  <a:pt x="142763" y="191430"/>
                  <a:pt x="138299" y="189570"/>
                </a:cubicBezTo>
                <a:cubicBezTo>
                  <a:pt x="133834" y="187709"/>
                  <a:pt x="130969" y="183393"/>
                  <a:pt x="130969" y="178594"/>
                </a:cubicBezTo>
                <a:lnTo>
                  <a:pt x="130969" y="154781"/>
                </a:lnTo>
                <a:lnTo>
                  <a:pt x="11906" y="154781"/>
                </a:lnTo>
                <a:cubicBezTo>
                  <a:pt x="5321" y="154781"/>
                  <a:pt x="0" y="149461"/>
                  <a:pt x="0" y="142875"/>
                </a:cubicBezTo>
                <a:cubicBezTo>
                  <a:pt x="0" y="136289"/>
                  <a:pt x="5321" y="130969"/>
                  <a:pt x="11906" y="130969"/>
                </a:cubicBezTo>
                <a:lnTo>
                  <a:pt x="130969" y="130969"/>
                </a:lnTo>
                <a:lnTo>
                  <a:pt x="130969" y="107156"/>
                </a:lnTo>
                <a:cubicBezTo>
                  <a:pt x="130969" y="102357"/>
                  <a:pt x="133871" y="98003"/>
                  <a:pt x="138336" y="96143"/>
                </a:cubicBezTo>
                <a:cubicBezTo>
                  <a:pt x="142801" y="94283"/>
                  <a:pt x="147898" y="95324"/>
                  <a:pt x="151321" y="98710"/>
                </a:cubicBezTo>
                <a:lnTo>
                  <a:pt x="187040" y="134429"/>
                </a:lnTo>
                <a:cubicBezTo>
                  <a:pt x="191691" y="139080"/>
                  <a:pt x="191691" y="146633"/>
                  <a:pt x="187040" y="151284"/>
                </a:cubicBezTo>
                <a:close/>
                <a:moveTo>
                  <a:pt x="3497" y="56034"/>
                </a:moveTo>
                <a:cubicBezTo>
                  <a:pt x="-1153" y="51383"/>
                  <a:pt x="-1153" y="43830"/>
                  <a:pt x="3497" y="39179"/>
                </a:cubicBezTo>
                <a:lnTo>
                  <a:pt x="39216" y="3460"/>
                </a:lnTo>
                <a:cubicBezTo>
                  <a:pt x="42639" y="37"/>
                  <a:pt x="47737" y="-967"/>
                  <a:pt x="52201" y="893"/>
                </a:cubicBezTo>
                <a:cubicBezTo>
                  <a:pt x="56666" y="2753"/>
                  <a:pt x="59531" y="7107"/>
                  <a:pt x="59531" y="11906"/>
                </a:cubicBezTo>
                <a:lnTo>
                  <a:pt x="59531" y="35719"/>
                </a:lnTo>
                <a:lnTo>
                  <a:pt x="178594" y="35719"/>
                </a:lnTo>
                <a:cubicBezTo>
                  <a:pt x="185179" y="35719"/>
                  <a:pt x="190500" y="41039"/>
                  <a:pt x="190500" y="47625"/>
                </a:cubicBezTo>
                <a:cubicBezTo>
                  <a:pt x="190500" y="54211"/>
                  <a:pt x="185179" y="59531"/>
                  <a:pt x="178594" y="59531"/>
                </a:cubicBezTo>
                <a:lnTo>
                  <a:pt x="59531" y="59531"/>
                </a:lnTo>
                <a:lnTo>
                  <a:pt x="59531" y="83344"/>
                </a:lnTo>
                <a:cubicBezTo>
                  <a:pt x="59531" y="88143"/>
                  <a:pt x="56629" y="92497"/>
                  <a:pt x="52164" y="94357"/>
                </a:cubicBezTo>
                <a:cubicBezTo>
                  <a:pt x="47699" y="96217"/>
                  <a:pt x="42602" y="95176"/>
                  <a:pt x="39179" y="91790"/>
                </a:cubicBezTo>
                <a:lnTo>
                  <a:pt x="3460" y="56071"/>
                </a:lnTo>
                <a:close/>
              </a:path>
            </a:pathLst>
          </a:custGeom>
          <a:solidFill>
            <a:srgbClr val="94A3B8"/>
          </a:solidFill>
          <a:ln/>
        </p:spPr>
      </p:sp>
      <p:sp>
        <p:nvSpPr>
          <p:cNvPr id="37" name="Shape 34"/>
          <p:cNvSpPr/>
          <p:nvPr/>
        </p:nvSpPr>
        <p:spPr>
          <a:xfrm>
            <a:off x="4966395" y="434181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95250" y="0"/>
                </a:moveTo>
                <a:lnTo>
                  <a:pt x="412750" y="0"/>
                </a:lnTo>
                <a:cubicBezTo>
                  <a:pt x="465320" y="0"/>
                  <a:pt x="508000" y="42680"/>
                  <a:pt x="508000" y="95250"/>
                </a:cubicBezTo>
                <a:lnTo>
                  <a:pt x="508000" y="412750"/>
                </a:lnTo>
                <a:cubicBezTo>
                  <a:pt x="508000" y="465320"/>
                  <a:pt x="465320" y="508000"/>
                  <a:pt x="412750" y="508000"/>
                </a:cubicBezTo>
                <a:lnTo>
                  <a:pt x="95250" y="508000"/>
                </a:lnTo>
                <a:cubicBezTo>
                  <a:pt x="42680" y="508000"/>
                  <a:pt x="0" y="465320"/>
                  <a:pt x="0" y="412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8" name="Shape 35"/>
          <p:cNvSpPr/>
          <p:nvPr/>
        </p:nvSpPr>
        <p:spPr>
          <a:xfrm>
            <a:off x="5137051" y="450056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3812" y="11906"/>
                </a:moveTo>
                <a:cubicBezTo>
                  <a:pt x="10678" y="11906"/>
                  <a:pt x="0" y="22585"/>
                  <a:pt x="0" y="35719"/>
                </a:cubicBezTo>
                <a:lnTo>
                  <a:pt x="0" y="59531"/>
                </a:lnTo>
                <a:cubicBezTo>
                  <a:pt x="0" y="72665"/>
                  <a:pt x="10678" y="83344"/>
                  <a:pt x="23812" y="83344"/>
                </a:cubicBezTo>
                <a:lnTo>
                  <a:pt x="142875" y="83344"/>
                </a:lnTo>
                <a:cubicBezTo>
                  <a:pt x="156009" y="83344"/>
                  <a:pt x="166688" y="72665"/>
                  <a:pt x="166688" y="59531"/>
                </a:cubicBezTo>
                <a:lnTo>
                  <a:pt x="166688" y="35719"/>
                </a:lnTo>
                <a:cubicBezTo>
                  <a:pt x="166688" y="22585"/>
                  <a:pt x="156009" y="11906"/>
                  <a:pt x="142875" y="11906"/>
                </a:cubicBezTo>
                <a:lnTo>
                  <a:pt x="23812" y="11906"/>
                </a:lnTo>
                <a:close/>
                <a:moveTo>
                  <a:pt x="104180" y="38695"/>
                </a:moveTo>
                <a:cubicBezTo>
                  <a:pt x="109108" y="38695"/>
                  <a:pt x="113109" y="42697"/>
                  <a:pt x="113109" y="47625"/>
                </a:cubicBezTo>
                <a:cubicBezTo>
                  <a:pt x="113109" y="52553"/>
                  <a:pt x="109108" y="56555"/>
                  <a:pt x="104180" y="56555"/>
                </a:cubicBezTo>
                <a:cubicBezTo>
                  <a:pt x="99251" y="56555"/>
                  <a:pt x="95250" y="52553"/>
                  <a:pt x="95250" y="47625"/>
                </a:cubicBezTo>
                <a:cubicBezTo>
                  <a:pt x="95250" y="42697"/>
                  <a:pt x="99251" y="38695"/>
                  <a:pt x="104180" y="38695"/>
                </a:cubicBezTo>
                <a:close/>
                <a:moveTo>
                  <a:pt x="125016" y="47625"/>
                </a:moveTo>
                <a:cubicBezTo>
                  <a:pt x="125016" y="42697"/>
                  <a:pt x="129017" y="38695"/>
                  <a:pt x="133945" y="38695"/>
                </a:cubicBezTo>
                <a:cubicBezTo>
                  <a:pt x="138874" y="38695"/>
                  <a:pt x="142875" y="42697"/>
                  <a:pt x="142875" y="47625"/>
                </a:cubicBezTo>
                <a:cubicBezTo>
                  <a:pt x="142875" y="52553"/>
                  <a:pt x="138874" y="56555"/>
                  <a:pt x="133945" y="56555"/>
                </a:cubicBezTo>
                <a:cubicBezTo>
                  <a:pt x="129017" y="56555"/>
                  <a:pt x="125016" y="52553"/>
                  <a:pt x="125016" y="47625"/>
                </a:cubicBezTo>
                <a:close/>
                <a:moveTo>
                  <a:pt x="23812" y="107156"/>
                </a:moveTo>
                <a:cubicBezTo>
                  <a:pt x="10678" y="107156"/>
                  <a:pt x="0" y="117835"/>
                  <a:pt x="0" y="130969"/>
                </a:cubicBezTo>
                <a:lnTo>
                  <a:pt x="0" y="154781"/>
                </a:lnTo>
                <a:cubicBezTo>
                  <a:pt x="0" y="167915"/>
                  <a:pt x="10678" y="178594"/>
                  <a:pt x="23812" y="178594"/>
                </a:cubicBezTo>
                <a:lnTo>
                  <a:pt x="142875" y="178594"/>
                </a:lnTo>
                <a:cubicBezTo>
                  <a:pt x="156009" y="178594"/>
                  <a:pt x="166688" y="167915"/>
                  <a:pt x="166688" y="154781"/>
                </a:cubicBezTo>
                <a:lnTo>
                  <a:pt x="166688" y="130969"/>
                </a:lnTo>
                <a:cubicBezTo>
                  <a:pt x="166688" y="117835"/>
                  <a:pt x="156009" y="107156"/>
                  <a:pt x="142875" y="107156"/>
                </a:cubicBezTo>
                <a:lnTo>
                  <a:pt x="23812" y="107156"/>
                </a:lnTo>
                <a:close/>
                <a:moveTo>
                  <a:pt x="104180" y="133945"/>
                </a:moveTo>
                <a:cubicBezTo>
                  <a:pt x="109108" y="133945"/>
                  <a:pt x="113109" y="137947"/>
                  <a:pt x="113109" y="142875"/>
                </a:cubicBezTo>
                <a:cubicBezTo>
                  <a:pt x="113109" y="147803"/>
                  <a:pt x="109108" y="151805"/>
                  <a:pt x="104180" y="151805"/>
                </a:cubicBezTo>
                <a:cubicBezTo>
                  <a:pt x="99251" y="151805"/>
                  <a:pt x="95250" y="147803"/>
                  <a:pt x="95250" y="142875"/>
                </a:cubicBezTo>
                <a:cubicBezTo>
                  <a:pt x="95250" y="137947"/>
                  <a:pt x="99251" y="133945"/>
                  <a:pt x="104180" y="133945"/>
                </a:cubicBezTo>
                <a:close/>
                <a:moveTo>
                  <a:pt x="125016" y="142875"/>
                </a:moveTo>
                <a:cubicBezTo>
                  <a:pt x="125016" y="137947"/>
                  <a:pt x="129017" y="133945"/>
                  <a:pt x="133945" y="133945"/>
                </a:cubicBezTo>
                <a:cubicBezTo>
                  <a:pt x="138874" y="133945"/>
                  <a:pt x="142875" y="137947"/>
                  <a:pt x="142875" y="142875"/>
                </a:cubicBezTo>
                <a:cubicBezTo>
                  <a:pt x="142875" y="147803"/>
                  <a:pt x="138874" y="151805"/>
                  <a:pt x="133945" y="151805"/>
                </a:cubicBezTo>
                <a:cubicBezTo>
                  <a:pt x="129017" y="151805"/>
                  <a:pt x="125016" y="147803"/>
                  <a:pt x="125016" y="14287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9" name="Text 36"/>
          <p:cNvSpPr/>
          <p:nvPr/>
        </p:nvSpPr>
        <p:spPr>
          <a:xfrm>
            <a:off x="4938613" y="4913313"/>
            <a:ext cx="563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4942582" y="5072063"/>
            <a:ext cx="55562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 VLANs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6195219" y="1115219"/>
            <a:ext cx="5675313" cy="3214688"/>
          </a:xfrm>
          <a:custGeom>
            <a:avLst/>
            <a:gdLst/>
            <a:ahLst/>
            <a:cxnLst/>
            <a:rect l="l" t="t" r="r" b="b"/>
            <a:pathLst>
              <a:path w="5675313" h="3214688">
                <a:moveTo>
                  <a:pt x="127012" y="0"/>
                </a:moveTo>
                <a:lnTo>
                  <a:pt x="5548300" y="0"/>
                </a:lnTo>
                <a:cubicBezTo>
                  <a:pt x="5618447" y="0"/>
                  <a:pt x="5675313" y="56865"/>
                  <a:pt x="5675313" y="127012"/>
                </a:cubicBezTo>
                <a:lnTo>
                  <a:pt x="5675313" y="3087675"/>
                </a:lnTo>
                <a:cubicBezTo>
                  <a:pt x="5675313" y="3157822"/>
                  <a:pt x="5618447" y="3214688"/>
                  <a:pt x="5548300" y="3214688"/>
                </a:cubicBezTo>
                <a:lnTo>
                  <a:pt x="127012" y="3214688"/>
                </a:lnTo>
                <a:cubicBezTo>
                  <a:pt x="56865" y="3214688"/>
                  <a:pt x="0" y="3157822"/>
                  <a:pt x="0" y="3087675"/>
                </a:cubicBezTo>
                <a:lnTo>
                  <a:pt x="0" y="127012"/>
                </a:lnTo>
                <a:cubicBezTo>
                  <a:pt x="0" y="56912"/>
                  <a:pt x="56912" y="0"/>
                  <a:pt x="127012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42" name="Shape 39"/>
          <p:cNvSpPr/>
          <p:nvPr/>
        </p:nvSpPr>
        <p:spPr>
          <a:xfrm>
            <a:off x="6413500" y="134143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3" name="Text 40"/>
          <p:cNvSpPr/>
          <p:nvPr/>
        </p:nvSpPr>
        <p:spPr>
          <a:xfrm>
            <a:off x="6627813" y="1309688"/>
            <a:ext cx="5143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Prochaines Étapes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6389688" y="1690688"/>
            <a:ext cx="5286375" cy="539750"/>
          </a:xfrm>
          <a:custGeom>
            <a:avLst/>
            <a:gdLst/>
            <a:ahLst/>
            <a:cxnLst/>
            <a:rect l="l" t="t" r="r" b="b"/>
            <a:pathLst>
              <a:path w="5286375" h="539750">
                <a:moveTo>
                  <a:pt x="63502" y="0"/>
                </a:moveTo>
                <a:lnTo>
                  <a:pt x="5222873" y="0"/>
                </a:lnTo>
                <a:cubicBezTo>
                  <a:pt x="5257944" y="0"/>
                  <a:pt x="5286375" y="28431"/>
                  <a:pt x="5286375" y="63502"/>
                </a:cubicBezTo>
                <a:lnTo>
                  <a:pt x="5286375" y="476248"/>
                </a:lnTo>
                <a:cubicBezTo>
                  <a:pt x="5286375" y="511319"/>
                  <a:pt x="5257944" y="539750"/>
                  <a:pt x="5222873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5" name="Shape 42"/>
          <p:cNvSpPr/>
          <p:nvPr/>
        </p:nvSpPr>
        <p:spPr>
          <a:xfrm>
            <a:off x="6484938" y="1785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46" name="Shape 43"/>
          <p:cNvSpPr/>
          <p:nvPr/>
        </p:nvSpPr>
        <p:spPr>
          <a:xfrm>
            <a:off x="6580188" y="188118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5875" y="15875"/>
                </a:moveTo>
                <a:cubicBezTo>
                  <a:pt x="15875" y="11485"/>
                  <a:pt x="12328" y="7938"/>
                  <a:pt x="7938" y="7938"/>
                </a:cubicBezTo>
                <a:cubicBezTo>
                  <a:pt x="3547" y="7938"/>
                  <a:pt x="0" y="11485"/>
                  <a:pt x="0" y="15875"/>
                </a:cubicBezTo>
                <a:lnTo>
                  <a:pt x="0" y="99219"/>
                </a:lnTo>
                <a:cubicBezTo>
                  <a:pt x="0" y="110182"/>
                  <a:pt x="8880" y="119063"/>
                  <a:pt x="19844" y="119063"/>
                </a:cubicBezTo>
                <a:lnTo>
                  <a:pt x="119063" y="119063"/>
                </a:lnTo>
                <a:cubicBezTo>
                  <a:pt x="123453" y="119063"/>
                  <a:pt x="127000" y="115515"/>
                  <a:pt x="127000" y="111125"/>
                </a:cubicBezTo>
                <a:cubicBezTo>
                  <a:pt x="127000" y="106735"/>
                  <a:pt x="123453" y="103188"/>
                  <a:pt x="119063" y="103188"/>
                </a:cubicBezTo>
                <a:lnTo>
                  <a:pt x="19844" y="103188"/>
                </a:lnTo>
                <a:cubicBezTo>
                  <a:pt x="17661" y="103188"/>
                  <a:pt x="15875" y="101402"/>
                  <a:pt x="15875" y="99219"/>
                </a:cubicBezTo>
                <a:lnTo>
                  <a:pt x="15875" y="15875"/>
                </a:lnTo>
                <a:close/>
                <a:moveTo>
                  <a:pt x="116731" y="37356"/>
                </a:moveTo>
                <a:cubicBezTo>
                  <a:pt x="119831" y="34255"/>
                  <a:pt x="119831" y="29220"/>
                  <a:pt x="116731" y="26119"/>
                </a:cubicBezTo>
                <a:cubicBezTo>
                  <a:pt x="113630" y="23019"/>
                  <a:pt x="108595" y="23019"/>
                  <a:pt x="105494" y="26119"/>
                </a:cubicBezTo>
                <a:lnTo>
                  <a:pt x="79375" y="52263"/>
                </a:lnTo>
                <a:lnTo>
                  <a:pt x="65137" y="38050"/>
                </a:lnTo>
                <a:cubicBezTo>
                  <a:pt x="62037" y="34950"/>
                  <a:pt x="57001" y="34950"/>
                  <a:pt x="53901" y="38050"/>
                </a:cubicBezTo>
                <a:lnTo>
                  <a:pt x="30088" y="61863"/>
                </a:lnTo>
                <a:cubicBezTo>
                  <a:pt x="26988" y="64963"/>
                  <a:pt x="26988" y="69999"/>
                  <a:pt x="30088" y="73099"/>
                </a:cubicBezTo>
                <a:cubicBezTo>
                  <a:pt x="33189" y="76200"/>
                  <a:pt x="38224" y="76200"/>
                  <a:pt x="41325" y="73099"/>
                </a:cubicBezTo>
                <a:lnTo>
                  <a:pt x="59531" y="54893"/>
                </a:lnTo>
                <a:lnTo>
                  <a:pt x="73769" y="69131"/>
                </a:lnTo>
                <a:cubicBezTo>
                  <a:pt x="76870" y="72231"/>
                  <a:pt x="81905" y="72231"/>
                  <a:pt x="85006" y="69131"/>
                </a:cubicBezTo>
                <a:lnTo>
                  <a:pt x="116756" y="37381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7" name="Text 44"/>
          <p:cNvSpPr/>
          <p:nvPr/>
        </p:nvSpPr>
        <p:spPr>
          <a:xfrm>
            <a:off x="6897688" y="1785938"/>
            <a:ext cx="119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Supervision Zabbix</a:t>
            </a:r>
            <a:endParaRPr lang="en-US" sz="1600" dirty="0"/>
          </a:p>
        </p:txBody>
      </p:sp>
      <p:sp>
        <p:nvSpPr>
          <p:cNvPr id="48" name="Text 45"/>
          <p:cNvSpPr/>
          <p:nvPr/>
        </p:nvSpPr>
        <p:spPr>
          <a:xfrm>
            <a:off x="6897688" y="1976438"/>
            <a:ext cx="11826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Monitoring temps réel</a:t>
            </a:r>
            <a:endParaRPr lang="en-US" sz="1600" dirty="0"/>
          </a:p>
        </p:txBody>
      </p:sp>
      <p:sp>
        <p:nvSpPr>
          <p:cNvPr id="49" name="Shape 46"/>
          <p:cNvSpPr/>
          <p:nvPr/>
        </p:nvSpPr>
        <p:spPr>
          <a:xfrm>
            <a:off x="6389688" y="2325688"/>
            <a:ext cx="5286375" cy="539750"/>
          </a:xfrm>
          <a:custGeom>
            <a:avLst/>
            <a:gdLst/>
            <a:ahLst/>
            <a:cxnLst/>
            <a:rect l="l" t="t" r="r" b="b"/>
            <a:pathLst>
              <a:path w="5286375" h="539750">
                <a:moveTo>
                  <a:pt x="63502" y="0"/>
                </a:moveTo>
                <a:lnTo>
                  <a:pt x="5222873" y="0"/>
                </a:lnTo>
                <a:cubicBezTo>
                  <a:pt x="5257944" y="0"/>
                  <a:pt x="5286375" y="28431"/>
                  <a:pt x="5286375" y="63502"/>
                </a:cubicBezTo>
                <a:lnTo>
                  <a:pt x="5286375" y="476248"/>
                </a:lnTo>
                <a:cubicBezTo>
                  <a:pt x="5286375" y="511319"/>
                  <a:pt x="5257944" y="539750"/>
                  <a:pt x="5222873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0" name="Shape 47"/>
          <p:cNvSpPr/>
          <p:nvPr/>
        </p:nvSpPr>
        <p:spPr>
          <a:xfrm>
            <a:off x="6484938" y="2420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EA5E9">
              <a:alpha val="20000"/>
            </a:srgbClr>
          </a:solidFill>
          <a:ln/>
        </p:spPr>
      </p:sp>
      <p:sp>
        <p:nvSpPr>
          <p:cNvPr id="51" name="Shape 48"/>
          <p:cNvSpPr/>
          <p:nvPr/>
        </p:nvSpPr>
        <p:spPr>
          <a:xfrm>
            <a:off x="6588125" y="2516188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5875" y="7938"/>
                </a:moveTo>
                <a:cubicBezTo>
                  <a:pt x="7119" y="7938"/>
                  <a:pt x="0" y="15056"/>
                  <a:pt x="0" y="23812"/>
                </a:cubicBezTo>
                <a:lnTo>
                  <a:pt x="0" y="103188"/>
                </a:lnTo>
                <a:cubicBezTo>
                  <a:pt x="0" y="111944"/>
                  <a:pt x="7119" y="119063"/>
                  <a:pt x="15875" y="119063"/>
                </a:cubicBezTo>
                <a:lnTo>
                  <a:pt x="95250" y="119063"/>
                </a:lnTo>
                <a:cubicBezTo>
                  <a:pt x="104006" y="119063"/>
                  <a:pt x="111125" y="111944"/>
                  <a:pt x="111125" y="103188"/>
                </a:cubicBezTo>
                <a:lnTo>
                  <a:pt x="111125" y="42987"/>
                </a:lnTo>
                <a:cubicBezTo>
                  <a:pt x="111125" y="38770"/>
                  <a:pt x="109463" y="34727"/>
                  <a:pt x="106487" y="31750"/>
                </a:cubicBezTo>
                <a:lnTo>
                  <a:pt x="87313" y="12576"/>
                </a:lnTo>
                <a:cubicBezTo>
                  <a:pt x="84336" y="9599"/>
                  <a:pt x="80293" y="7938"/>
                  <a:pt x="76076" y="7938"/>
                </a:cubicBezTo>
                <a:lnTo>
                  <a:pt x="15875" y="7938"/>
                </a:lnTo>
                <a:close/>
                <a:moveTo>
                  <a:pt x="23812" y="31750"/>
                </a:moveTo>
                <a:cubicBezTo>
                  <a:pt x="23812" y="27360"/>
                  <a:pt x="27360" y="23812"/>
                  <a:pt x="31750" y="23812"/>
                </a:cubicBezTo>
                <a:lnTo>
                  <a:pt x="71438" y="23812"/>
                </a:lnTo>
                <a:cubicBezTo>
                  <a:pt x="75828" y="23812"/>
                  <a:pt x="79375" y="27360"/>
                  <a:pt x="79375" y="31750"/>
                </a:cubicBezTo>
                <a:lnTo>
                  <a:pt x="79375" y="47625"/>
                </a:lnTo>
                <a:cubicBezTo>
                  <a:pt x="79375" y="52015"/>
                  <a:pt x="75828" y="55563"/>
                  <a:pt x="71438" y="55563"/>
                </a:cubicBezTo>
                <a:lnTo>
                  <a:pt x="31750" y="55563"/>
                </a:lnTo>
                <a:cubicBezTo>
                  <a:pt x="27360" y="55563"/>
                  <a:pt x="23812" y="52015"/>
                  <a:pt x="23812" y="47625"/>
                </a:cubicBezTo>
                <a:lnTo>
                  <a:pt x="23812" y="31750"/>
                </a:lnTo>
                <a:close/>
                <a:moveTo>
                  <a:pt x="55563" y="71438"/>
                </a:moveTo>
                <a:cubicBezTo>
                  <a:pt x="64324" y="71438"/>
                  <a:pt x="71438" y="78551"/>
                  <a:pt x="71438" y="87313"/>
                </a:cubicBezTo>
                <a:cubicBezTo>
                  <a:pt x="71438" y="96074"/>
                  <a:pt x="64324" y="103188"/>
                  <a:pt x="55563" y="103188"/>
                </a:cubicBezTo>
                <a:cubicBezTo>
                  <a:pt x="46801" y="103188"/>
                  <a:pt x="39688" y="96074"/>
                  <a:pt x="39688" y="87313"/>
                </a:cubicBezTo>
                <a:cubicBezTo>
                  <a:pt x="39688" y="78551"/>
                  <a:pt x="46801" y="71438"/>
                  <a:pt x="55563" y="71438"/>
                </a:cubicBezTo>
                <a:close/>
              </a:path>
            </a:pathLst>
          </a:custGeom>
          <a:solidFill>
            <a:srgbClr val="0EA5E9"/>
          </a:solidFill>
          <a:ln/>
        </p:spPr>
      </p:sp>
      <p:sp>
        <p:nvSpPr>
          <p:cNvPr id="52" name="Text 49"/>
          <p:cNvSpPr/>
          <p:nvPr/>
        </p:nvSpPr>
        <p:spPr>
          <a:xfrm>
            <a:off x="6897688" y="2420938"/>
            <a:ext cx="1452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Système de sauvegarde</a:t>
            </a:r>
            <a:endParaRPr lang="en-US" sz="1600" dirty="0"/>
          </a:p>
        </p:txBody>
      </p:sp>
      <p:sp>
        <p:nvSpPr>
          <p:cNvPr id="53" name="Text 50"/>
          <p:cNvSpPr/>
          <p:nvPr/>
        </p:nvSpPr>
        <p:spPr>
          <a:xfrm>
            <a:off x="6897688" y="2611438"/>
            <a:ext cx="1444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Veeam ou Bacula</a:t>
            </a:r>
            <a:endParaRPr lang="en-US" sz="1600" dirty="0"/>
          </a:p>
        </p:txBody>
      </p:sp>
      <p:sp>
        <p:nvSpPr>
          <p:cNvPr id="54" name="Shape 51"/>
          <p:cNvSpPr/>
          <p:nvPr/>
        </p:nvSpPr>
        <p:spPr>
          <a:xfrm>
            <a:off x="6389688" y="2960688"/>
            <a:ext cx="5286375" cy="539750"/>
          </a:xfrm>
          <a:custGeom>
            <a:avLst/>
            <a:gdLst/>
            <a:ahLst/>
            <a:cxnLst/>
            <a:rect l="l" t="t" r="r" b="b"/>
            <a:pathLst>
              <a:path w="5286375" h="539750">
                <a:moveTo>
                  <a:pt x="63502" y="0"/>
                </a:moveTo>
                <a:lnTo>
                  <a:pt x="5222873" y="0"/>
                </a:lnTo>
                <a:cubicBezTo>
                  <a:pt x="5257944" y="0"/>
                  <a:pt x="5286375" y="28431"/>
                  <a:pt x="5286375" y="63502"/>
                </a:cubicBezTo>
                <a:lnTo>
                  <a:pt x="5286375" y="476248"/>
                </a:lnTo>
                <a:cubicBezTo>
                  <a:pt x="5286375" y="511319"/>
                  <a:pt x="5257944" y="539750"/>
                  <a:pt x="5222873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5" name="Shape 52"/>
          <p:cNvSpPr/>
          <p:nvPr/>
        </p:nvSpPr>
        <p:spPr>
          <a:xfrm>
            <a:off x="6484938" y="3055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56" name="Shape 53"/>
          <p:cNvSpPr/>
          <p:nvPr/>
        </p:nvSpPr>
        <p:spPr>
          <a:xfrm>
            <a:off x="6588125" y="3151188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95250" y="127000"/>
                </a:moveTo>
                <a:lnTo>
                  <a:pt x="23812" y="127000"/>
                </a:lnTo>
                <a:cubicBezTo>
                  <a:pt x="10666" y="127000"/>
                  <a:pt x="0" y="116334"/>
                  <a:pt x="0" y="103188"/>
                </a:cubicBezTo>
                <a:lnTo>
                  <a:pt x="0" y="23812"/>
                </a:lnTo>
                <a:cubicBezTo>
                  <a:pt x="0" y="10666"/>
                  <a:pt x="10666" y="0"/>
                  <a:pt x="23812" y="0"/>
                </a:cubicBezTo>
                <a:lnTo>
                  <a:pt x="99219" y="0"/>
                </a:lnTo>
                <a:cubicBezTo>
                  <a:pt x="105792" y="0"/>
                  <a:pt x="111125" y="5333"/>
                  <a:pt x="111125" y="11906"/>
                </a:cubicBezTo>
                <a:lnTo>
                  <a:pt x="111125" y="83344"/>
                </a:lnTo>
                <a:cubicBezTo>
                  <a:pt x="111125" y="88528"/>
                  <a:pt x="107801" y="92943"/>
                  <a:pt x="103188" y="94580"/>
                </a:cubicBezTo>
                <a:lnTo>
                  <a:pt x="103188" y="111125"/>
                </a:lnTo>
                <a:cubicBezTo>
                  <a:pt x="107578" y="111125"/>
                  <a:pt x="111125" y="114672"/>
                  <a:pt x="111125" y="119063"/>
                </a:cubicBezTo>
                <a:cubicBezTo>
                  <a:pt x="111125" y="123453"/>
                  <a:pt x="107578" y="127000"/>
                  <a:pt x="103188" y="127000"/>
                </a:cubicBezTo>
                <a:lnTo>
                  <a:pt x="95250" y="127000"/>
                </a:lnTo>
                <a:close/>
                <a:moveTo>
                  <a:pt x="23812" y="95250"/>
                </a:moveTo>
                <a:cubicBezTo>
                  <a:pt x="19422" y="95250"/>
                  <a:pt x="15875" y="98797"/>
                  <a:pt x="15875" y="103188"/>
                </a:cubicBezTo>
                <a:cubicBezTo>
                  <a:pt x="15875" y="107578"/>
                  <a:pt x="19422" y="111125"/>
                  <a:pt x="23812" y="111125"/>
                </a:cubicBezTo>
                <a:lnTo>
                  <a:pt x="87313" y="111125"/>
                </a:lnTo>
                <a:lnTo>
                  <a:pt x="87313" y="95250"/>
                </a:lnTo>
                <a:lnTo>
                  <a:pt x="23812" y="95250"/>
                </a:lnTo>
                <a:close/>
                <a:moveTo>
                  <a:pt x="31750" y="37703"/>
                </a:moveTo>
                <a:cubicBezTo>
                  <a:pt x="31750" y="41002"/>
                  <a:pt x="34404" y="43656"/>
                  <a:pt x="37703" y="43656"/>
                </a:cubicBezTo>
                <a:lnTo>
                  <a:pt x="81359" y="43656"/>
                </a:lnTo>
                <a:cubicBezTo>
                  <a:pt x="84658" y="43656"/>
                  <a:pt x="87313" y="41002"/>
                  <a:pt x="87313" y="37703"/>
                </a:cubicBezTo>
                <a:cubicBezTo>
                  <a:pt x="87313" y="34404"/>
                  <a:pt x="84658" y="31750"/>
                  <a:pt x="81359" y="31750"/>
                </a:cubicBezTo>
                <a:lnTo>
                  <a:pt x="37703" y="31750"/>
                </a:lnTo>
                <a:cubicBezTo>
                  <a:pt x="34404" y="31750"/>
                  <a:pt x="31750" y="34404"/>
                  <a:pt x="31750" y="37703"/>
                </a:cubicBezTo>
                <a:close/>
                <a:moveTo>
                  <a:pt x="37703" y="55563"/>
                </a:moveTo>
                <a:cubicBezTo>
                  <a:pt x="34404" y="55563"/>
                  <a:pt x="31750" y="58217"/>
                  <a:pt x="31750" y="61516"/>
                </a:cubicBezTo>
                <a:cubicBezTo>
                  <a:pt x="31750" y="64815"/>
                  <a:pt x="34404" y="67469"/>
                  <a:pt x="37703" y="67469"/>
                </a:cubicBezTo>
                <a:lnTo>
                  <a:pt x="81359" y="67469"/>
                </a:lnTo>
                <a:cubicBezTo>
                  <a:pt x="84658" y="67469"/>
                  <a:pt x="87313" y="64815"/>
                  <a:pt x="87313" y="61516"/>
                </a:cubicBezTo>
                <a:cubicBezTo>
                  <a:pt x="87313" y="58217"/>
                  <a:pt x="84658" y="55563"/>
                  <a:pt x="81359" y="55563"/>
                </a:cubicBezTo>
                <a:lnTo>
                  <a:pt x="37703" y="55563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57" name="Text 54"/>
          <p:cNvSpPr/>
          <p:nvPr/>
        </p:nvSpPr>
        <p:spPr>
          <a:xfrm>
            <a:off x="6897688" y="3055938"/>
            <a:ext cx="138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Documentation WikiJS</a:t>
            </a:r>
            <a:endParaRPr lang="en-US" sz="1600" dirty="0"/>
          </a:p>
        </p:txBody>
      </p:sp>
      <p:sp>
        <p:nvSpPr>
          <p:cNvPr id="58" name="Text 55"/>
          <p:cNvSpPr/>
          <p:nvPr/>
        </p:nvSpPr>
        <p:spPr>
          <a:xfrm>
            <a:off x="6897688" y="3246438"/>
            <a:ext cx="1373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 de connaissances</a:t>
            </a:r>
            <a:endParaRPr lang="en-US" sz="1600" dirty="0"/>
          </a:p>
        </p:txBody>
      </p:sp>
      <p:sp>
        <p:nvSpPr>
          <p:cNvPr id="59" name="Shape 56"/>
          <p:cNvSpPr/>
          <p:nvPr/>
        </p:nvSpPr>
        <p:spPr>
          <a:xfrm>
            <a:off x="6389688" y="3595688"/>
            <a:ext cx="5286375" cy="539750"/>
          </a:xfrm>
          <a:custGeom>
            <a:avLst/>
            <a:gdLst/>
            <a:ahLst/>
            <a:cxnLst/>
            <a:rect l="l" t="t" r="r" b="b"/>
            <a:pathLst>
              <a:path w="5286375" h="539750">
                <a:moveTo>
                  <a:pt x="63502" y="0"/>
                </a:moveTo>
                <a:lnTo>
                  <a:pt x="5222873" y="0"/>
                </a:lnTo>
                <a:cubicBezTo>
                  <a:pt x="5257944" y="0"/>
                  <a:pt x="5286375" y="28431"/>
                  <a:pt x="5286375" y="63502"/>
                </a:cubicBezTo>
                <a:lnTo>
                  <a:pt x="5286375" y="476248"/>
                </a:lnTo>
                <a:cubicBezTo>
                  <a:pt x="5286375" y="511319"/>
                  <a:pt x="5257944" y="539750"/>
                  <a:pt x="5222873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0" name="Shape 57"/>
          <p:cNvSpPr/>
          <p:nvPr/>
        </p:nvSpPr>
        <p:spPr>
          <a:xfrm>
            <a:off x="6484938" y="3690937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EF4444">
              <a:alpha val="20000"/>
            </a:srgbClr>
          </a:solidFill>
          <a:ln/>
        </p:spPr>
      </p:sp>
      <p:sp>
        <p:nvSpPr>
          <p:cNvPr id="61" name="Shape 58"/>
          <p:cNvSpPr/>
          <p:nvPr/>
        </p:nvSpPr>
        <p:spPr>
          <a:xfrm>
            <a:off x="6596063" y="3786188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31750" y="23812"/>
                </a:moveTo>
                <a:lnTo>
                  <a:pt x="31750" y="39688"/>
                </a:lnTo>
                <a:lnTo>
                  <a:pt x="63500" y="39688"/>
                </a:lnTo>
                <a:lnTo>
                  <a:pt x="63500" y="23812"/>
                </a:lnTo>
                <a:cubicBezTo>
                  <a:pt x="63500" y="15056"/>
                  <a:pt x="56381" y="7938"/>
                  <a:pt x="47625" y="7938"/>
                </a:cubicBezTo>
                <a:cubicBezTo>
                  <a:pt x="38869" y="7938"/>
                  <a:pt x="31750" y="15056"/>
                  <a:pt x="31750" y="23812"/>
                </a:cubicBezTo>
                <a:close/>
                <a:moveTo>
                  <a:pt x="15875" y="39688"/>
                </a:moveTo>
                <a:lnTo>
                  <a:pt x="15875" y="23812"/>
                </a:lnTo>
                <a:cubicBezTo>
                  <a:pt x="15875" y="6276"/>
                  <a:pt x="30088" y="-7937"/>
                  <a:pt x="47625" y="-7937"/>
                </a:cubicBezTo>
                <a:cubicBezTo>
                  <a:pt x="65162" y="-7937"/>
                  <a:pt x="79375" y="6276"/>
                  <a:pt x="79375" y="23812"/>
                </a:cubicBezTo>
                <a:lnTo>
                  <a:pt x="79375" y="39688"/>
                </a:lnTo>
                <a:cubicBezTo>
                  <a:pt x="88131" y="39688"/>
                  <a:pt x="95250" y="46806"/>
                  <a:pt x="95250" y="55563"/>
                </a:cubicBezTo>
                <a:lnTo>
                  <a:pt x="95250" y="111125"/>
                </a:lnTo>
                <a:cubicBezTo>
                  <a:pt x="95250" y="119881"/>
                  <a:pt x="88131" y="127000"/>
                  <a:pt x="79375" y="127000"/>
                </a:cubicBezTo>
                <a:lnTo>
                  <a:pt x="15875" y="127000"/>
                </a:lnTo>
                <a:cubicBezTo>
                  <a:pt x="7119" y="127000"/>
                  <a:pt x="0" y="119881"/>
                  <a:pt x="0" y="111125"/>
                </a:cubicBezTo>
                <a:lnTo>
                  <a:pt x="0" y="55563"/>
                </a:lnTo>
                <a:cubicBezTo>
                  <a:pt x="0" y="46806"/>
                  <a:pt x="7119" y="39688"/>
                  <a:pt x="15875" y="39688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62" name="Text 59"/>
          <p:cNvSpPr/>
          <p:nvPr/>
        </p:nvSpPr>
        <p:spPr>
          <a:xfrm>
            <a:off x="6897688" y="3690937"/>
            <a:ext cx="1317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Durcissement avancé</a:t>
            </a:r>
            <a:endParaRPr lang="en-US" sz="1600" dirty="0"/>
          </a:p>
        </p:txBody>
      </p:sp>
      <p:sp>
        <p:nvSpPr>
          <p:cNvPr id="63" name="Text 60"/>
          <p:cNvSpPr/>
          <p:nvPr/>
        </p:nvSpPr>
        <p:spPr>
          <a:xfrm>
            <a:off x="6897688" y="3881438"/>
            <a:ext cx="13096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CIS Benchmarks</a:t>
            </a:r>
            <a:endParaRPr lang="en-US" sz="1600" dirty="0"/>
          </a:p>
        </p:txBody>
      </p:sp>
      <p:sp>
        <p:nvSpPr>
          <p:cNvPr id="64" name="Shape 61"/>
          <p:cNvSpPr/>
          <p:nvPr/>
        </p:nvSpPr>
        <p:spPr>
          <a:xfrm>
            <a:off x="6195219" y="4464844"/>
            <a:ext cx="5675313" cy="1785938"/>
          </a:xfrm>
          <a:custGeom>
            <a:avLst/>
            <a:gdLst/>
            <a:ahLst/>
            <a:cxnLst/>
            <a:rect l="l" t="t" r="r" b="b"/>
            <a:pathLst>
              <a:path w="5675313" h="1785938">
                <a:moveTo>
                  <a:pt x="126998" y="0"/>
                </a:moveTo>
                <a:lnTo>
                  <a:pt x="5548314" y="0"/>
                </a:lnTo>
                <a:cubicBezTo>
                  <a:pt x="5618454" y="0"/>
                  <a:pt x="5675313" y="56859"/>
                  <a:pt x="5675313" y="126998"/>
                </a:cubicBezTo>
                <a:lnTo>
                  <a:pt x="5675313" y="1658939"/>
                </a:lnTo>
                <a:cubicBezTo>
                  <a:pt x="5675313" y="1729079"/>
                  <a:pt x="5618454" y="1785938"/>
                  <a:pt x="5548314" y="1785938"/>
                </a:cubicBezTo>
                <a:lnTo>
                  <a:pt x="126998" y="1785938"/>
                </a:lnTo>
                <a:cubicBezTo>
                  <a:pt x="56859" y="1785938"/>
                  <a:pt x="0" y="1729079"/>
                  <a:pt x="0" y="1658939"/>
                </a:cubicBezTo>
                <a:lnTo>
                  <a:pt x="0" y="126998"/>
                </a:lnTo>
                <a:cubicBezTo>
                  <a:pt x="0" y="56906"/>
                  <a:pt x="56906" y="0"/>
                  <a:pt x="126998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65" name="Text 62"/>
          <p:cNvSpPr/>
          <p:nvPr/>
        </p:nvSpPr>
        <p:spPr>
          <a:xfrm>
            <a:off x="6389688" y="4659313"/>
            <a:ext cx="5365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Informations projet</a:t>
            </a:r>
            <a:endParaRPr lang="en-US" sz="1600" dirty="0"/>
          </a:p>
        </p:txBody>
      </p:sp>
      <p:sp>
        <p:nvSpPr>
          <p:cNvPr id="66" name="Shape 63"/>
          <p:cNvSpPr/>
          <p:nvPr/>
        </p:nvSpPr>
        <p:spPr>
          <a:xfrm>
            <a:off x="6389688" y="5008563"/>
            <a:ext cx="5286375" cy="476250"/>
          </a:xfrm>
          <a:custGeom>
            <a:avLst/>
            <a:gdLst/>
            <a:ahLst/>
            <a:cxnLst/>
            <a:rect l="l" t="t" r="r" b="b"/>
            <a:pathLst>
              <a:path w="5286375" h="476250">
                <a:moveTo>
                  <a:pt x="63498" y="0"/>
                </a:moveTo>
                <a:lnTo>
                  <a:pt x="5222877" y="0"/>
                </a:lnTo>
                <a:cubicBezTo>
                  <a:pt x="5257946" y="0"/>
                  <a:pt x="5286375" y="28429"/>
                  <a:pt x="5286375" y="63498"/>
                </a:cubicBezTo>
                <a:lnTo>
                  <a:pt x="5286375" y="412752"/>
                </a:lnTo>
                <a:cubicBezTo>
                  <a:pt x="5286375" y="447821"/>
                  <a:pt x="5257946" y="476250"/>
                  <a:pt x="5222877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7" name="Shape 64"/>
          <p:cNvSpPr/>
          <p:nvPr/>
        </p:nvSpPr>
        <p:spPr>
          <a:xfrm>
            <a:off x="6516688" y="5183188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0" y="46782"/>
                </a:moveTo>
                <a:cubicBezTo>
                  <a:pt x="0" y="20935"/>
                  <a:pt x="21332" y="0"/>
                  <a:pt x="47625" y="0"/>
                </a:cubicBezTo>
                <a:cubicBezTo>
                  <a:pt x="73918" y="0"/>
                  <a:pt x="95250" y="20935"/>
                  <a:pt x="95250" y="46782"/>
                </a:cubicBezTo>
                <a:cubicBezTo>
                  <a:pt x="95250" y="76374"/>
                  <a:pt x="65435" y="111844"/>
                  <a:pt x="52983" y="125363"/>
                </a:cubicBezTo>
                <a:cubicBezTo>
                  <a:pt x="50056" y="128538"/>
                  <a:pt x="45169" y="128538"/>
                  <a:pt x="42242" y="125363"/>
                </a:cubicBezTo>
                <a:cubicBezTo>
                  <a:pt x="29790" y="111844"/>
                  <a:pt x="-25" y="76374"/>
                  <a:pt x="-25" y="46782"/>
                </a:cubicBezTo>
                <a:close/>
                <a:moveTo>
                  <a:pt x="47625" y="63500"/>
                </a:moveTo>
                <a:cubicBezTo>
                  <a:pt x="56387" y="63500"/>
                  <a:pt x="63500" y="56387"/>
                  <a:pt x="63500" y="47625"/>
                </a:cubicBezTo>
                <a:cubicBezTo>
                  <a:pt x="63500" y="38863"/>
                  <a:pt x="56387" y="31750"/>
                  <a:pt x="47625" y="31750"/>
                </a:cubicBezTo>
                <a:cubicBezTo>
                  <a:pt x="38863" y="31750"/>
                  <a:pt x="31750" y="38863"/>
                  <a:pt x="31750" y="47625"/>
                </a:cubicBezTo>
                <a:cubicBezTo>
                  <a:pt x="31750" y="56387"/>
                  <a:pt x="38863" y="63500"/>
                  <a:pt x="47625" y="6350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68" name="Text 65"/>
          <p:cNvSpPr/>
          <p:nvPr/>
        </p:nvSpPr>
        <p:spPr>
          <a:xfrm>
            <a:off x="6738938" y="5103813"/>
            <a:ext cx="785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Site ALGER</a:t>
            </a:r>
            <a:endParaRPr lang="en-US" sz="1600" dirty="0"/>
          </a:p>
        </p:txBody>
      </p:sp>
      <p:sp>
        <p:nvSpPr>
          <p:cNvPr id="69" name="Text 66"/>
          <p:cNvSpPr/>
          <p:nvPr/>
        </p:nvSpPr>
        <p:spPr>
          <a:xfrm>
            <a:off x="6738938" y="5262563"/>
            <a:ext cx="7778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172.16.72.0/21</a:t>
            </a:r>
            <a:endParaRPr lang="en-US" sz="1600" dirty="0"/>
          </a:p>
        </p:txBody>
      </p:sp>
      <p:sp>
        <p:nvSpPr>
          <p:cNvPr id="70" name="Shape 67"/>
          <p:cNvSpPr/>
          <p:nvPr/>
        </p:nvSpPr>
        <p:spPr>
          <a:xfrm>
            <a:off x="6389688" y="5580063"/>
            <a:ext cx="5286375" cy="476250"/>
          </a:xfrm>
          <a:custGeom>
            <a:avLst/>
            <a:gdLst/>
            <a:ahLst/>
            <a:cxnLst/>
            <a:rect l="l" t="t" r="r" b="b"/>
            <a:pathLst>
              <a:path w="5286375" h="476250">
                <a:moveTo>
                  <a:pt x="63498" y="0"/>
                </a:moveTo>
                <a:lnTo>
                  <a:pt x="5222877" y="0"/>
                </a:lnTo>
                <a:cubicBezTo>
                  <a:pt x="5257946" y="0"/>
                  <a:pt x="5286375" y="28429"/>
                  <a:pt x="5286375" y="63498"/>
                </a:cubicBezTo>
                <a:lnTo>
                  <a:pt x="5286375" y="412752"/>
                </a:lnTo>
                <a:cubicBezTo>
                  <a:pt x="5286375" y="447821"/>
                  <a:pt x="5257946" y="476250"/>
                  <a:pt x="5222877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1" name="Shape 68"/>
          <p:cNvSpPr/>
          <p:nvPr/>
        </p:nvSpPr>
        <p:spPr>
          <a:xfrm>
            <a:off x="6492875" y="5754688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11906" y="48568"/>
                </a:moveTo>
                <a:lnTo>
                  <a:pt x="63798" y="69924"/>
                </a:lnTo>
                <a:cubicBezTo>
                  <a:pt x="66229" y="70917"/>
                  <a:pt x="68808" y="71438"/>
                  <a:pt x="71438" y="71438"/>
                </a:cubicBezTo>
                <a:cubicBezTo>
                  <a:pt x="74067" y="71438"/>
                  <a:pt x="76646" y="70917"/>
                  <a:pt x="79077" y="69924"/>
                </a:cubicBezTo>
                <a:lnTo>
                  <a:pt x="139204" y="45169"/>
                </a:lnTo>
                <a:cubicBezTo>
                  <a:pt x="141436" y="44252"/>
                  <a:pt x="142875" y="42094"/>
                  <a:pt x="142875" y="39687"/>
                </a:cubicBezTo>
                <a:cubicBezTo>
                  <a:pt x="142875" y="37281"/>
                  <a:pt x="141436" y="35123"/>
                  <a:pt x="139204" y="34206"/>
                </a:cubicBezTo>
                <a:lnTo>
                  <a:pt x="79077" y="9451"/>
                </a:lnTo>
                <a:cubicBezTo>
                  <a:pt x="76646" y="8458"/>
                  <a:pt x="74067" y="7938"/>
                  <a:pt x="71438" y="7938"/>
                </a:cubicBezTo>
                <a:cubicBezTo>
                  <a:pt x="68808" y="7938"/>
                  <a:pt x="66229" y="8458"/>
                  <a:pt x="63798" y="9451"/>
                </a:cubicBezTo>
                <a:lnTo>
                  <a:pt x="3671" y="34206"/>
                </a:lnTo>
                <a:cubicBezTo>
                  <a:pt x="1439" y="35123"/>
                  <a:pt x="0" y="37281"/>
                  <a:pt x="0" y="39688"/>
                </a:cubicBezTo>
                <a:lnTo>
                  <a:pt x="0" y="113109"/>
                </a:lnTo>
                <a:cubicBezTo>
                  <a:pt x="0" y="116408"/>
                  <a:pt x="2654" y="119063"/>
                  <a:pt x="5953" y="119063"/>
                </a:cubicBezTo>
                <a:cubicBezTo>
                  <a:pt x="9252" y="119063"/>
                  <a:pt x="11906" y="116408"/>
                  <a:pt x="11906" y="113109"/>
                </a:cubicBezTo>
                <a:lnTo>
                  <a:pt x="11906" y="48568"/>
                </a:lnTo>
                <a:close/>
                <a:moveTo>
                  <a:pt x="23812" y="66353"/>
                </a:moveTo>
                <a:lnTo>
                  <a:pt x="23812" y="95250"/>
                </a:lnTo>
                <a:cubicBezTo>
                  <a:pt x="23812" y="108396"/>
                  <a:pt x="45145" y="119063"/>
                  <a:pt x="71438" y="119063"/>
                </a:cubicBezTo>
                <a:cubicBezTo>
                  <a:pt x="97730" y="119063"/>
                  <a:pt x="119063" y="108396"/>
                  <a:pt x="119063" y="95250"/>
                </a:cubicBezTo>
                <a:lnTo>
                  <a:pt x="119063" y="66328"/>
                </a:lnTo>
                <a:lnTo>
                  <a:pt x="83617" y="80938"/>
                </a:lnTo>
                <a:cubicBezTo>
                  <a:pt x="79747" y="82525"/>
                  <a:pt x="75629" y="83344"/>
                  <a:pt x="71438" y="83344"/>
                </a:cubicBezTo>
                <a:cubicBezTo>
                  <a:pt x="67246" y="83344"/>
                  <a:pt x="63128" y="82525"/>
                  <a:pt x="59258" y="80938"/>
                </a:cubicBezTo>
                <a:lnTo>
                  <a:pt x="23812" y="66328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72" name="Text 69"/>
          <p:cNvSpPr/>
          <p:nvPr/>
        </p:nvSpPr>
        <p:spPr>
          <a:xfrm>
            <a:off x="6738938" y="5675313"/>
            <a:ext cx="1841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Gaston Berger 2024-2025</a:t>
            </a:r>
            <a:endParaRPr lang="en-US" sz="1600" dirty="0"/>
          </a:p>
        </p:txBody>
      </p:sp>
      <p:sp>
        <p:nvSpPr>
          <p:cNvPr id="73" name="Text 70"/>
          <p:cNvSpPr/>
          <p:nvPr/>
        </p:nvSpPr>
        <p:spPr>
          <a:xfrm>
            <a:off x="6738938" y="5834063"/>
            <a:ext cx="18335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 - Administration Systèmes &amp; Réseaux</a:t>
            </a:r>
            <a:endParaRPr lang="en-US" sz="1600" dirty="0"/>
          </a:p>
        </p:txBody>
      </p:sp>
      <p:sp>
        <p:nvSpPr>
          <p:cNvPr id="74" name="Text 71"/>
          <p:cNvSpPr/>
          <p:nvPr/>
        </p:nvSpPr>
        <p:spPr>
          <a:xfrm>
            <a:off x="269875" y="7442150"/>
            <a:ext cx="11652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Merci pour votre attention</a:t>
            </a:r>
            <a:endParaRPr lang="en-US" sz="1600" dirty="0"/>
          </a:p>
        </p:txBody>
      </p:sp>
      <p:sp>
        <p:nvSpPr>
          <p:cNvPr id="75" name="Text 72"/>
          <p:cNvSpPr/>
          <p:nvPr/>
        </p:nvSpPr>
        <p:spPr>
          <a:xfrm>
            <a:off x="285750" y="775965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Questions ?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NAVIGATION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Sommaire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5763" y="1414463"/>
            <a:ext cx="5591175" cy="1000125"/>
          </a:xfrm>
          <a:custGeom>
            <a:avLst/>
            <a:gdLst/>
            <a:ahLst/>
            <a:cxnLst/>
            <a:rect l="l" t="t" r="r" b="b"/>
            <a:pathLst>
              <a:path w="5591175" h="10001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847726"/>
                </a:lnTo>
                <a:cubicBezTo>
                  <a:pt x="5591175" y="931894"/>
                  <a:pt x="5522944" y="1000125"/>
                  <a:pt x="5438776" y="1000125"/>
                </a:cubicBezTo>
                <a:lnTo>
                  <a:pt x="152399" y="1000125"/>
                </a:lnTo>
                <a:cubicBezTo>
                  <a:pt x="68231" y="1000125"/>
                  <a:pt x="0" y="931894"/>
                  <a:pt x="0" y="8477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50000"/>
                </a:srgbClr>
              </a:gs>
            </a:gsLst>
            <a:lin ang="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19125" y="16478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769144" y="1762125"/>
            <a:ext cx="342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304925" y="1647825"/>
            <a:ext cx="3190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Contexte &amp; Enjeux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04925" y="1990725"/>
            <a:ext cx="3162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Présentation du projet et problématiques actuelles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5763" y="2576513"/>
            <a:ext cx="5591175" cy="1000125"/>
          </a:xfrm>
          <a:custGeom>
            <a:avLst/>
            <a:gdLst/>
            <a:ahLst/>
            <a:cxnLst/>
            <a:rect l="l" t="t" r="r" b="b"/>
            <a:pathLst>
              <a:path w="5591175" h="10001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847726"/>
                </a:lnTo>
                <a:cubicBezTo>
                  <a:pt x="5591175" y="931894"/>
                  <a:pt x="5522944" y="1000125"/>
                  <a:pt x="5438776" y="1000125"/>
                </a:cubicBezTo>
                <a:lnTo>
                  <a:pt x="152399" y="1000125"/>
                </a:lnTo>
                <a:cubicBezTo>
                  <a:pt x="68231" y="1000125"/>
                  <a:pt x="0" y="931894"/>
                  <a:pt x="0" y="8477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50000"/>
                </a:srgbClr>
              </a:gs>
            </a:gsLst>
            <a:lin ang="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19125" y="28098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749796" y="292417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304925" y="2809875"/>
            <a:ext cx="2619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Architecture Réseau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304925" y="3152775"/>
            <a:ext cx="2590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Schémas logiques et segmentation VLAN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5763" y="3738563"/>
            <a:ext cx="5591175" cy="1000125"/>
          </a:xfrm>
          <a:custGeom>
            <a:avLst/>
            <a:gdLst/>
            <a:ahLst/>
            <a:cxnLst/>
            <a:rect l="l" t="t" r="r" b="b"/>
            <a:pathLst>
              <a:path w="5591175" h="10001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847726"/>
                </a:lnTo>
                <a:cubicBezTo>
                  <a:pt x="5591175" y="931894"/>
                  <a:pt x="5522944" y="1000125"/>
                  <a:pt x="5438776" y="1000125"/>
                </a:cubicBezTo>
                <a:lnTo>
                  <a:pt x="152399" y="1000125"/>
                </a:lnTo>
                <a:cubicBezTo>
                  <a:pt x="68231" y="1000125"/>
                  <a:pt x="0" y="931894"/>
                  <a:pt x="0" y="8477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50000"/>
                </a:srgbClr>
              </a:gs>
            </a:gsLst>
            <a:lin ang="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19125" y="39719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746820" y="408622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304925" y="3971925"/>
            <a:ext cx="2114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Plan d'Adressage IP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04925" y="4314825"/>
            <a:ext cx="2085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Plages et allocation des adresses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215063" y="1414463"/>
            <a:ext cx="5591175" cy="1000125"/>
          </a:xfrm>
          <a:custGeom>
            <a:avLst/>
            <a:gdLst/>
            <a:ahLst/>
            <a:cxnLst/>
            <a:rect l="l" t="t" r="r" b="b"/>
            <a:pathLst>
              <a:path w="5591175" h="10001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847726"/>
                </a:lnTo>
                <a:cubicBezTo>
                  <a:pt x="5591175" y="931894"/>
                  <a:pt x="5522944" y="1000125"/>
                  <a:pt x="5438776" y="1000125"/>
                </a:cubicBezTo>
                <a:lnTo>
                  <a:pt x="152399" y="1000125"/>
                </a:lnTo>
                <a:cubicBezTo>
                  <a:pt x="68231" y="1000125"/>
                  <a:pt x="0" y="931894"/>
                  <a:pt x="0" y="8477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50000"/>
                </a:srgbClr>
              </a:gs>
            </a:gsLst>
            <a:lin ang="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448425" y="16478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0EA5E9">
              <a:alpha val="2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6576417" y="176212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EA5E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134225" y="1647825"/>
            <a:ext cx="1809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 Core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134225" y="1990725"/>
            <a:ext cx="1781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AD, DNS, DHCP et partages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15063" y="2576513"/>
            <a:ext cx="5591175" cy="1000125"/>
          </a:xfrm>
          <a:custGeom>
            <a:avLst/>
            <a:gdLst/>
            <a:ahLst/>
            <a:cxnLst/>
            <a:rect l="l" t="t" r="r" b="b"/>
            <a:pathLst>
              <a:path w="5591175" h="10001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847726"/>
                </a:lnTo>
                <a:cubicBezTo>
                  <a:pt x="5591175" y="931894"/>
                  <a:pt x="5522944" y="1000125"/>
                  <a:pt x="5438776" y="1000125"/>
                </a:cubicBezTo>
                <a:lnTo>
                  <a:pt x="152399" y="1000125"/>
                </a:lnTo>
                <a:cubicBezTo>
                  <a:pt x="68231" y="1000125"/>
                  <a:pt x="0" y="931894"/>
                  <a:pt x="0" y="8477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50000"/>
                </a:srgbClr>
              </a:gs>
            </a:gsLst>
            <a:lin ang="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448425" y="28098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575078" y="292417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34225" y="2809875"/>
            <a:ext cx="1981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Configuration Réseau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34225" y="315277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 et Routeur Cisco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15063" y="3738563"/>
            <a:ext cx="5591175" cy="1000125"/>
          </a:xfrm>
          <a:custGeom>
            <a:avLst/>
            <a:gdLst/>
            <a:ahLst/>
            <a:cxnLst/>
            <a:rect l="l" t="t" r="r" b="b"/>
            <a:pathLst>
              <a:path w="5591175" h="10001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847726"/>
                </a:lnTo>
                <a:cubicBezTo>
                  <a:pt x="5591175" y="931894"/>
                  <a:pt x="5522944" y="1000125"/>
                  <a:pt x="5438776" y="1000125"/>
                </a:cubicBezTo>
                <a:lnTo>
                  <a:pt x="152399" y="1000125"/>
                </a:lnTo>
                <a:cubicBezTo>
                  <a:pt x="68231" y="1000125"/>
                  <a:pt x="0" y="931894"/>
                  <a:pt x="0" y="8477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50000"/>
                </a:srgbClr>
              </a:gs>
            </a:gsLst>
            <a:lin ang="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448425" y="39719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EF4444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574631" y="4086225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F444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134225" y="3971925"/>
            <a:ext cx="2447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Sécurité &amp; Conclusion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134225" y="4314825"/>
            <a:ext cx="2419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Mesures de protection et perspectives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 • CONTEXTE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Contexte du Projet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5763" y="1262063"/>
            <a:ext cx="7534275" cy="2543175"/>
          </a:xfrm>
          <a:custGeom>
            <a:avLst/>
            <a:gdLst/>
            <a:ahLst/>
            <a:cxnLst/>
            <a:rect l="l" t="t" r="r" b="b"/>
            <a:pathLst>
              <a:path w="7534275" h="2543175">
                <a:moveTo>
                  <a:pt x="152412" y="0"/>
                </a:moveTo>
                <a:lnTo>
                  <a:pt x="7381863" y="0"/>
                </a:lnTo>
                <a:cubicBezTo>
                  <a:pt x="7466038" y="0"/>
                  <a:pt x="7534275" y="68237"/>
                  <a:pt x="7534275" y="152412"/>
                </a:cubicBezTo>
                <a:lnTo>
                  <a:pt x="7534275" y="2390763"/>
                </a:lnTo>
                <a:cubicBezTo>
                  <a:pt x="7534275" y="2474938"/>
                  <a:pt x="7466038" y="2543175"/>
                  <a:pt x="7381863" y="2543175"/>
                </a:cubicBezTo>
                <a:lnTo>
                  <a:pt x="152412" y="2543175"/>
                </a:lnTo>
                <a:cubicBezTo>
                  <a:pt x="68237" y="2543175"/>
                  <a:pt x="0" y="2474938"/>
                  <a:pt x="0" y="2390763"/>
                </a:cubicBezTo>
                <a:lnTo>
                  <a:pt x="0" y="152412"/>
                </a:lnTo>
                <a:cubicBezTo>
                  <a:pt x="0" y="68294"/>
                  <a:pt x="68294" y="0"/>
                  <a:pt x="15241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19125" y="14954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740569" y="16287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47625" y="23812"/>
                </a:moveTo>
                <a:cubicBezTo>
                  <a:pt x="47625" y="10678"/>
                  <a:pt x="58303" y="0"/>
                  <a:pt x="71438" y="0"/>
                </a:cubicBezTo>
                <a:lnTo>
                  <a:pt x="142875" y="0"/>
                </a:lnTo>
                <a:cubicBezTo>
                  <a:pt x="156009" y="0"/>
                  <a:pt x="166688" y="10678"/>
                  <a:pt x="166688" y="23812"/>
                </a:cubicBezTo>
                <a:lnTo>
                  <a:pt x="166688" y="47625"/>
                </a:lnTo>
                <a:lnTo>
                  <a:pt x="190500" y="47625"/>
                </a:lnTo>
                <a:cubicBezTo>
                  <a:pt x="203634" y="47625"/>
                  <a:pt x="214313" y="58303"/>
                  <a:pt x="214313" y="71438"/>
                </a:cubicBezTo>
                <a:lnTo>
                  <a:pt x="214313" y="166688"/>
                </a:lnTo>
                <a:cubicBezTo>
                  <a:pt x="214313" y="179822"/>
                  <a:pt x="203634" y="190500"/>
                  <a:pt x="190500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71438"/>
                </a:lnTo>
                <a:cubicBezTo>
                  <a:pt x="0" y="58303"/>
                  <a:pt x="10678" y="47625"/>
                  <a:pt x="23812" y="47625"/>
                </a:cubicBezTo>
                <a:lnTo>
                  <a:pt x="47625" y="47625"/>
                </a:lnTo>
                <a:lnTo>
                  <a:pt x="47625" y="23812"/>
                </a:lnTo>
                <a:close/>
                <a:moveTo>
                  <a:pt x="101203" y="130969"/>
                </a:moveTo>
                <a:cubicBezTo>
                  <a:pt x="94617" y="130969"/>
                  <a:pt x="89297" y="136289"/>
                  <a:pt x="89297" y="142875"/>
                </a:cubicBezTo>
                <a:lnTo>
                  <a:pt x="89297" y="172641"/>
                </a:lnTo>
                <a:lnTo>
                  <a:pt x="125016" y="172641"/>
                </a:lnTo>
                <a:lnTo>
                  <a:pt x="125016" y="142875"/>
                </a:lnTo>
                <a:cubicBezTo>
                  <a:pt x="125016" y="136289"/>
                  <a:pt x="119695" y="130969"/>
                  <a:pt x="113109" y="130969"/>
                </a:cubicBezTo>
                <a:lnTo>
                  <a:pt x="101203" y="130969"/>
                </a:lnTo>
                <a:close/>
                <a:moveTo>
                  <a:pt x="47625" y="136922"/>
                </a:moveTo>
                <a:lnTo>
                  <a:pt x="47625" y="125016"/>
                </a:lnTo>
                <a:cubicBezTo>
                  <a:pt x="47625" y="121741"/>
                  <a:pt x="44946" y="119063"/>
                  <a:pt x="41672" y="119063"/>
                </a:cubicBezTo>
                <a:lnTo>
                  <a:pt x="29766" y="119063"/>
                </a:lnTo>
                <a:cubicBezTo>
                  <a:pt x="26491" y="119063"/>
                  <a:pt x="23812" y="121741"/>
                  <a:pt x="23812" y="125016"/>
                </a:cubicBezTo>
                <a:lnTo>
                  <a:pt x="23812" y="136922"/>
                </a:lnTo>
                <a:cubicBezTo>
                  <a:pt x="23812" y="140196"/>
                  <a:pt x="26491" y="142875"/>
                  <a:pt x="29766" y="142875"/>
                </a:cubicBezTo>
                <a:lnTo>
                  <a:pt x="41672" y="142875"/>
                </a:lnTo>
                <a:cubicBezTo>
                  <a:pt x="44946" y="142875"/>
                  <a:pt x="47625" y="140196"/>
                  <a:pt x="47625" y="136922"/>
                </a:cubicBezTo>
                <a:close/>
                <a:moveTo>
                  <a:pt x="41672" y="95250"/>
                </a:moveTo>
                <a:cubicBezTo>
                  <a:pt x="44946" y="95250"/>
                  <a:pt x="47625" y="92571"/>
                  <a:pt x="47625" y="89297"/>
                </a:cubicBezTo>
                <a:lnTo>
                  <a:pt x="47625" y="77391"/>
                </a:lnTo>
                <a:cubicBezTo>
                  <a:pt x="47625" y="74116"/>
                  <a:pt x="44946" y="71438"/>
                  <a:pt x="41672" y="71438"/>
                </a:cubicBezTo>
                <a:lnTo>
                  <a:pt x="29766" y="71438"/>
                </a:lnTo>
                <a:cubicBezTo>
                  <a:pt x="26491" y="71438"/>
                  <a:pt x="23812" y="74116"/>
                  <a:pt x="23812" y="77391"/>
                </a:cubicBezTo>
                <a:lnTo>
                  <a:pt x="23812" y="89297"/>
                </a:lnTo>
                <a:cubicBezTo>
                  <a:pt x="23812" y="92571"/>
                  <a:pt x="26491" y="95250"/>
                  <a:pt x="29766" y="95250"/>
                </a:cubicBezTo>
                <a:lnTo>
                  <a:pt x="41672" y="95250"/>
                </a:lnTo>
                <a:close/>
                <a:moveTo>
                  <a:pt x="190500" y="136922"/>
                </a:moveTo>
                <a:lnTo>
                  <a:pt x="190500" y="125016"/>
                </a:lnTo>
                <a:cubicBezTo>
                  <a:pt x="190500" y="121741"/>
                  <a:pt x="187821" y="119063"/>
                  <a:pt x="184547" y="119063"/>
                </a:cubicBezTo>
                <a:lnTo>
                  <a:pt x="172641" y="119063"/>
                </a:lnTo>
                <a:cubicBezTo>
                  <a:pt x="169366" y="119063"/>
                  <a:pt x="166688" y="121741"/>
                  <a:pt x="166688" y="125016"/>
                </a:cubicBezTo>
                <a:lnTo>
                  <a:pt x="166688" y="136922"/>
                </a:lnTo>
                <a:cubicBezTo>
                  <a:pt x="166688" y="140196"/>
                  <a:pt x="169366" y="142875"/>
                  <a:pt x="172641" y="142875"/>
                </a:cubicBezTo>
                <a:lnTo>
                  <a:pt x="184547" y="142875"/>
                </a:lnTo>
                <a:cubicBezTo>
                  <a:pt x="187821" y="142875"/>
                  <a:pt x="190500" y="140196"/>
                  <a:pt x="190500" y="136922"/>
                </a:cubicBezTo>
                <a:close/>
                <a:moveTo>
                  <a:pt x="184547" y="95250"/>
                </a:moveTo>
                <a:cubicBezTo>
                  <a:pt x="187821" y="95250"/>
                  <a:pt x="190500" y="92571"/>
                  <a:pt x="190500" y="89297"/>
                </a:cubicBezTo>
                <a:lnTo>
                  <a:pt x="190500" y="77391"/>
                </a:lnTo>
                <a:cubicBezTo>
                  <a:pt x="190500" y="74116"/>
                  <a:pt x="187821" y="71438"/>
                  <a:pt x="184547" y="71438"/>
                </a:cubicBezTo>
                <a:lnTo>
                  <a:pt x="172641" y="71438"/>
                </a:lnTo>
                <a:cubicBezTo>
                  <a:pt x="169366" y="71438"/>
                  <a:pt x="166688" y="74116"/>
                  <a:pt x="166688" y="77391"/>
                </a:cubicBezTo>
                <a:lnTo>
                  <a:pt x="166688" y="89297"/>
                </a:lnTo>
                <a:cubicBezTo>
                  <a:pt x="166688" y="92571"/>
                  <a:pt x="169366" y="95250"/>
                  <a:pt x="172641" y="95250"/>
                </a:cubicBezTo>
                <a:lnTo>
                  <a:pt x="184547" y="95250"/>
                </a:lnTo>
                <a:close/>
                <a:moveTo>
                  <a:pt x="98227" y="38695"/>
                </a:moveTo>
                <a:lnTo>
                  <a:pt x="98227" y="50602"/>
                </a:lnTo>
                <a:lnTo>
                  <a:pt x="86320" y="50602"/>
                </a:lnTo>
                <a:cubicBezTo>
                  <a:pt x="83046" y="50602"/>
                  <a:pt x="80367" y="53280"/>
                  <a:pt x="80367" y="56555"/>
                </a:cubicBezTo>
                <a:lnTo>
                  <a:pt x="80367" y="62508"/>
                </a:lnTo>
                <a:cubicBezTo>
                  <a:pt x="80367" y="65782"/>
                  <a:pt x="83046" y="68461"/>
                  <a:pt x="86320" y="68461"/>
                </a:cubicBezTo>
                <a:lnTo>
                  <a:pt x="98227" y="68461"/>
                </a:lnTo>
                <a:lnTo>
                  <a:pt x="98227" y="80367"/>
                </a:lnTo>
                <a:cubicBezTo>
                  <a:pt x="98227" y="83641"/>
                  <a:pt x="100905" y="86320"/>
                  <a:pt x="104180" y="86320"/>
                </a:cubicBezTo>
                <a:lnTo>
                  <a:pt x="110133" y="86320"/>
                </a:lnTo>
                <a:cubicBezTo>
                  <a:pt x="113407" y="86320"/>
                  <a:pt x="116086" y="83641"/>
                  <a:pt x="116086" y="80367"/>
                </a:cubicBezTo>
                <a:lnTo>
                  <a:pt x="116086" y="68461"/>
                </a:lnTo>
                <a:lnTo>
                  <a:pt x="127992" y="68461"/>
                </a:lnTo>
                <a:cubicBezTo>
                  <a:pt x="131266" y="68461"/>
                  <a:pt x="133945" y="65782"/>
                  <a:pt x="133945" y="62508"/>
                </a:cubicBezTo>
                <a:lnTo>
                  <a:pt x="133945" y="56555"/>
                </a:lnTo>
                <a:cubicBezTo>
                  <a:pt x="133945" y="53280"/>
                  <a:pt x="131266" y="50602"/>
                  <a:pt x="127992" y="50602"/>
                </a:cubicBezTo>
                <a:lnTo>
                  <a:pt x="116086" y="50602"/>
                </a:lnTo>
                <a:lnTo>
                  <a:pt x="116086" y="38695"/>
                </a:lnTo>
                <a:cubicBezTo>
                  <a:pt x="116086" y="35421"/>
                  <a:pt x="113407" y="32742"/>
                  <a:pt x="110133" y="32742"/>
                </a:cubicBezTo>
                <a:lnTo>
                  <a:pt x="104180" y="32742"/>
                </a:lnTo>
                <a:cubicBezTo>
                  <a:pt x="100905" y="32742"/>
                  <a:pt x="98227" y="35421"/>
                  <a:pt x="98227" y="3869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" name="Text 5"/>
          <p:cNvSpPr/>
          <p:nvPr/>
        </p:nvSpPr>
        <p:spPr>
          <a:xfrm>
            <a:off x="1190625" y="1590675"/>
            <a:ext cx="1466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GastonMediLab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19125" y="2105025"/>
            <a:ext cx="71437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Leader européen des services diagnostiques depuis 1987. Le groupe exploite son expertise en médecine de laboratoire, imagerie et pathologie pour fournir des réponses diagnostiques dans toutes les disciplines médicales.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19125" y="3000375"/>
            <a:ext cx="1209675" cy="571500"/>
          </a:xfrm>
          <a:custGeom>
            <a:avLst/>
            <a:gdLst/>
            <a:ahLst/>
            <a:cxnLst/>
            <a:rect l="l" t="t" r="r" b="b"/>
            <a:pathLst>
              <a:path w="1209675" h="571500">
                <a:moveTo>
                  <a:pt x="76198" y="0"/>
                </a:moveTo>
                <a:lnTo>
                  <a:pt x="1133477" y="0"/>
                </a:lnTo>
                <a:cubicBezTo>
                  <a:pt x="1175560" y="0"/>
                  <a:pt x="1209675" y="34115"/>
                  <a:pt x="1209675" y="76198"/>
                </a:cubicBezTo>
                <a:lnTo>
                  <a:pt x="1209675" y="495302"/>
                </a:lnTo>
                <a:cubicBezTo>
                  <a:pt x="1209675" y="537385"/>
                  <a:pt x="1175560" y="571500"/>
                  <a:pt x="1133477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0" name="Text 8"/>
          <p:cNvSpPr/>
          <p:nvPr/>
        </p:nvSpPr>
        <p:spPr>
          <a:xfrm>
            <a:off x="771525" y="3076575"/>
            <a:ext cx="990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24h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71525" y="3343275"/>
            <a:ext cx="9620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Analyse standard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976438" y="3000375"/>
            <a:ext cx="1247775" cy="571500"/>
          </a:xfrm>
          <a:custGeom>
            <a:avLst/>
            <a:gdLst/>
            <a:ahLst/>
            <a:cxnLst/>
            <a:rect l="l" t="t" r="r" b="b"/>
            <a:pathLst>
              <a:path w="1247775" h="571500">
                <a:moveTo>
                  <a:pt x="76198" y="0"/>
                </a:moveTo>
                <a:lnTo>
                  <a:pt x="1171577" y="0"/>
                </a:lnTo>
                <a:cubicBezTo>
                  <a:pt x="1213660" y="0"/>
                  <a:pt x="1247775" y="34115"/>
                  <a:pt x="1247775" y="76198"/>
                </a:cubicBezTo>
                <a:lnTo>
                  <a:pt x="1247775" y="495302"/>
                </a:lnTo>
                <a:cubicBezTo>
                  <a:pt x="1247775" y="537385"/>
                  <a:pt x="1213660" y="571500"/>
                  <a:pt x="1171577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3" name="Text 11"/>
          <p:cNvSpPr/>
          <p:nvPr/>
        </p:nvSpPr>
        <p:spPr>
          <a:xfrm>
            <a:off x="2128838" y="3076575"/>
            <a:ext cx="1028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72h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128838" y="3343275"/>
            <a:ext cx="10001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Analyse complexe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5763" y="4005262"/>
            <a:ext cx="3686175" cy="1495425"/>
          </a:xfrm>
          <a:custGeom>
            <a:avLst/>
            <a:gdLst/>
            <a:ahLst/>
            <a:cxnLst/>
            <a:rect l="l" t="t" r="r" b="b"/>
            <a:pathLst>
              <a:path w="3686175" h="1495425">
                <a:moveTo>
                  <a:pt x="152399" y="0"/>
                </a:moveTo>
                <a:lnTo>
                  <a:pt x="3533776" y="0"/>
                </a:lnTo>
                <a:cubicBezTo>
                  <a:pt x="3617944" y="0"/>
                  <a:pt x="3686175" y="68231"/>
                  <a:pt x="3686175" y="152399"/>
                </a:cubicBezTo>
                <a:lnTo>
                  <a:pt x="3686175" y="1343026"/>
                </a:lnTo>
                <a:cubicBezTo>
                  <a:pt x="3686175" y="1427194"/>
                  <a:pt x="3617944" y="1495425"/>
                  <a:pt x="3533776" y="1495425"/>
                </a:cubicBezTo>
                <a:lnTo>
                  <a:pt x="152399" y="1495425"/>
                </a:lnTo>
                <a:cubicBezTo>
                  <a:pt x="68231" y="1495425"/>
                  <a:pt x="0" y="1427194"/>
                  <a:pt x="0" y="13430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EF4444">
                  <a:alpha val="10000"/>
                </a:srgbClr>
              </a:gs>
              <a:gs pos="100000">
                <a:srgbClr val="EF4444">
                  <a:alpha val="5000"/>
                </a:srgbClr>
              </a:gs>
            </a:gsLst>
            <a:lin ang="2700000" scaled="1"/>
          </a:gradFill>
          <a:ln w="12700">
            <a:solidFill>
              <a:srgbClr val="EF4444">
                <a:alpha val="30196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00075" y="42576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17" name="Text 15"/>
          <p:cNvSpPr/>
          <p:nvPr/>
        </p:nvSpPr>
        <p:spPr>
          <a:xfrm>
            <a:off x="847725" y="4200525"/>
            <a:ext cx="1314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Problématiques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09600" y="4619625"/>
            <a:ext cx="85725" cy="114300"/>
          </a:xfrm>
          <a:custGeom>
            <a:avLst/>
            <a:gdLst/>
            <a:ahLst/>
            <a:cxnLst/>
            <a:rect l="l" t="t" r="r" b="b"/>
            <a:pathLst>
              <a:path w="85725" h="114300">
                <a:moveTo>
                  <a:pt x="12301" y="16386"/>
                </a:moveTo>
                <a:cubicBezTo>
                  <a:pt x="9510" y="13595"/>
                  <a:pt x="4978" y="13595"/>
                  <a:pt x="2188" y="16386"/>
                </a:cubicBezTo>
                <a:cubicBezTo>
                  <a:pt x="-603" y="19177"/>
                  <a:pt x="-603" y="23708"/>
                  <a:pt x="2188" y="26499"/>
                </a:cubicBezTo>
                <a:lnTo>
                  <a:pt x="32861" y="57150"/>
                </a:lnTo>
                <a:lnTo>
                  <a:pt x="2210" y="87823"/>
                </a:lnTo>
                <a:cubicBezTo>
                  <a:pt x="-580" y="90614"/>
                  <a:pt x="-580" y="95146"/>
                  <a:pt x="2210" y="97936"/>
                </a:cubicBezTo>
                <a:cubicBezTo>
                  <a:pt x="5001" y="100727"/>
                  <a:pt x="9532" y="100727"/>
                  <a:pt x="12323" y="97936"/>
                </a:cubicBezTo>
                <a:lnTo>
                  <a:pt x="42974" y="67263"/>
                </a:lnTo>
                <a:lnTo>
                  <a:pt x="73648" y="97914"/>
                </a:lnTo>
                <a:cubicBezTo>
                  <a:pt x="76438" y="100705"/>
                  <a:pt x="80970" y="100705"/>
                  <a:pt x="83760" y="97914"/>
                </a:cubicBezTo>
                <a:cubicBezTo>
                  <a:pt x="86551" y="95123"/>
                  <a:pt x="86551" y="90592"/>
                  <a:pt x="83760" y="87801"/>
                </a:cubicBezTo>
                <a:lnTo>
                  <a:pt x="53087" y="57150"/>
                </a:lnTo>
                <a:lnTo>
                  <a:pt x="83738" y="26477"/>
                </a:lnTo>
                <a:cubicBezTo>
                  <a:pt x="86529" y="23686"/>
                  <a:pt x="86529" y="19154"/>
                  <a:pt x="83738" y="16364"/>
                </a:cubicBezTo>
                <a:cubicBezTo>
                  <a:pt x="80948" y="13573"/>
                  <a:pt x="76416" y="13573"/>
                  <a:pt x="73625" y="16364"/>
                </a:cubicBezTo>
                <a:lnTo>
                  <a:pt x="42974" y="47037"/>
                </a:lnTo>
                <a:lnTo>
                  <a:pt x="12301" y="16386"/>
                </a:ln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19" name="Text 17"/>
          <p:cNvSpPr/>
          <p:nvPr/>
        </p:nvSpPr>
        <p:spPr>
          <a:xfrm>
            <a:off x="800100" y="4581525"/>
            <a:ext cx="2514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Systèmes obsolètes (Windows 2008 R2)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09600" y="4886325"/>
            <a:ext cx="85725" cy="114300"/>
          </a:xfrm>
          <a:custGeom>
            <a:avLst/>
            <a:gdLst/>
            <a:ahLst/>
            <a:cxnLst/>
            <a:rect l="l" t="t" r="r" b="b"/>
            <a:pathLst>
              <a:path w="85725" h="114300">
                <a:moveTo>
                  <a:pt x="12301" y="16386"/>
                </a:moveTo>
                <a:cubicBezTo>
                  <a:pt x="9510" y="13595"/>
                  <a:pt x="4978" y="13595"/>
                  <a:pt x="2188" y="16386"/>
                </a:cubicBezTo>
                <a:cubicBezTo>
                  <a:pt x="-603" y="19177"/>
                  <a:pt x="-603" y="23708"/>
                  <a:pt x="2188" y="26499"/>
                </a:cubicBezTo>
                <a:lnTo>
                  <a:pt x="32861" y="57150"/>
                </a:lnTo>
                <a:lnTo>
                  <a:pt x="2210" y="87823"/>
                </a:lnTo>
                <a:cubicBezTo>
                  <a:pt x="-580" y="90614"/>
                  <a:pt x="-580" y="95146"/>
                  <a:pt x="2210" y="97936"/>
                </a:cubicBezTo>
                <a:cubicBezTo>
                  <a:pt x="5001" y="100727"/>
                  <a:pt x="9532" y="100727"/>
                  <a:pt x="12323" y="97936"/>
                </a:cubicBezTo>
                <a:lnTo>
                  <a:pt x="42974" y="67263"/>
                </a:lnTo>
                <a:lnTo>
                  <a:pt x="73648" y="97914"/>
                </a:lnTo>
                <a:cubicBezTo>
                  <a:pt x="76438" y="100705"/>
                  <a:pt x="80970" y="100705"/>
                  <a:pt x="83760" y="97914"/>
                </a:cubicBezTo>
                <a:cubicBezTo>
                  <a:pt x="86551" y="95123"/>
                  <a:pt x="86551" y="90592"/>
                  <a:pt x="83760" y="87801"/>
                </a:cubicBezTo>
                <a:lnTo>
                  <a:pt x="53087" y="57150"/>
                </a:lnTo>
                <a:lnTo>
                  <a:pt x="83738" y="26477"/>
                </a:lnTo>
                <a:cubicBezTo>
                  <a:pt x="86529" y="23686"/>
                  <a:pt x="86529" y="19154"/>
                  <a:pt x="83738" y="16364"/>
                </a:cubicBezTo>
                <a:cubicBezTo>
                  <a:pt x="80948" y="13573"/>
                  <a:pt x="76416" y="13573"/>
                  <a:pt x="73625" y="16364"/>
                </a:cubicBezTo>
                <a:lnTo>
                  <a:pt x="42974" y="47037"/>
                </a:lnTo>
                <a:lnTo>
                  <a:pt x="12301" y="16386"/>
                </a:ln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21" name="Text 19"/>
          <p:cNvSpPr/>
          <p:nvPr/>
        </p:nvSpPr>
        <p:spPr>
          <a:xfrm>
            <a:off x="800100" y="4848225"/>
            <a:ext cx="2514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Échanges via WeTransfer (non sécurisé)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09600" y="5153025"/>
            <a:ext cx="85725" cy="114300"/>
          </a:xfrm>
          <a:custGeom>
            <a:avLst/>
            <a:gdLst/>
            <a:ahLst/>
            <a:cxnLst/>
            <a:rect l="l" t="t" r="r" b="b"/>
            <a:pathLst>
              <a:path w="85725" h="114300">
                <a:moveTo>
                  <a:pt x="12301" y="16386"/>
                </a:moveTo>
                <a:cubicBezTo>
                  <a:pt x="9510" y="13595"/>
                  <a:pt x="4978" y="13595"/>
                  <a:pt x="2188" y="16386"/>
                </a:cubicBezTo>
                <a:cubicBezTo>
                  <a:pt x="-603" y="19177"/>
                  <a:pt x="-603" y="23708"/>
                  <a:pt x="2188" y="26499"/>
                </a:cubicBezTo>
                <a:lnTo>
                  <a:pt x="32861" y="57150"/>
                </a:lnTo>
                <a:lnTo>
                  <a:pt x="2210" y="87823"/>
                </a:lnTo>
                <a:cubicBezTo>
                  <a:pt x="-580" y="90614"/>
                  <a:pt x="-580" y="95146"/>
                  <a:pt x="2210" y="97936"/>
                </a:cubicBezTo>
                <a:cubicBezTo>
                  <a:pt x="5001" y="100727"/>
                  <a:pt x="9532" y="100727"/>
                  <a:pt x="12323" y="97936"/>
                </a:cubicBezTo>
                <a:lnTo>
                  <a:pt x="42974" y="67263"/>
                </a:lnTo>
                <a:lnTo>
                  <a:pt x="73648" y="97914"/>
                </a:lnTo>
                <a:cubicBezTo>
                  <a:pt x="76438" y="100705"/>
                  <a:pt x="80970" y="100705"/>
                  <a:pt x="83760" y="97914"/>
                </a:cubicBezTo>
                <a:cubicBezTo>
                  <a:pt x="86551" y="95123"/>
                  <a:pt x="86551" y="90592"/>
                  <a:pt x="83760" y="87801"/>
                </a:cubicBezTo>
                <a:lnTo>
                  <a:pt x="53087" y="57150"/>
                </a:lnTo>
                <a:lnTo>
                  <a:pt x="83738" y="26477"/>
                </a:lnTo>
                <a:cubicBezTo>
                  <a:pt x="86529" y="23686"/>
                  <a:pt x="86529" y="19154"/>
                  <a:pt x="83738" y="16364"/>
                </a:cubicBezTo>
                <a:cubicBezTo>
                  <a:pt x="80948" y="13573"/>
                  <a:pt x="76416" y="13573"/>
                  <a:pt x="73625" y="16364"/>
                </a:cubicBezTo>
                <a:lnTo>
                  <a:pt x="42974" y="47037"/>
                </a:lnTo>
                <a:lnTo>
                  <a:pt x="12301" y="16386"/>
                </a:ln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23" name="Text 21"/>
          <p:cNvSpPr/>
          <p:nvPr/>
        </p:nvSpPr>
        <p:spPr>
          <a:xfrm>
            <a:off x="800100" y="5114925"/>
            <a:ext cx="2171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Pannes fréquentes et coûts élevés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33863" y="4005262"/>
            <a:ext cx="3686175" cy="1495425"/>
          </a:xfrm>
          <a:custGeom>
            <a:avLst/>
            <a:gdLst/>
            <a:ahLst/>
            <a:cxnLst/>
            <a:rect l="l" t="t" r="r" b="b"/>
            <a:pathLst>
              <a:path w="3686175" h="1495425">
                <a:moveTo>
                  <a:pt x="152399" y="0"/>
                </a:moveTo>
                <a:lnTo>
                  <a:pt x="3533776" y="0"/>
                </a:lnTo>
                <a:cubicBezTo>
                  <a:pt x="3617944" y="0"/>
                  <a:pt x="3686175" y="68231"/>
                  <a:pt x="3686175" y="152399"/>
                </a:cubicBezTo>
                <a:lnTo>
                  <a:pt x="3686175" y="1343026"/>
                </a:lnTo>
                <a:cubicBezTo>
                  <a:pt x="3686175" y="1427194"/>
                  <a:pt x="3617944" y="1495425"/>
                  <a:pt x="3533776" y="1495425"/>
                </a:cubicBezTo>
                <a:lnTo>
                  <a:pt x="152399" y="1495425"/>
                </a:lnTo>
                <a:cubicBezTo>
                  <a:pt x="68231" y="1495425"/>
                  <a:pt x="0" y="1427194"/>
                  <a:pt x="0" y="13430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1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30196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448175" y="42576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33350" y="76200"/>
                </a:moveTo>
                <a:cubicBezTo>
                  <a:pt x="133350" y="44658"/>
                  <a:pt x="107742" y="19050"/>
                  <a:pt x="76200" y="19050"/>
                </a:cubicBezTo>
                <a:cubicBezTo>
                  <a:pt x="44658" y="19050"/>
                  <a:pt x="19050" y="44658"/>
                  <a:pt x="19050" y="76200"/>
                </a:cubicBezTo>
                <a:cubicBezTo>
                  <a:pt x="19050" y="107742"/>
                  <a:pt x="44658" y="133350"/>
                  <a:pt x="76200" y="133350"/>
                </a:cubicBezTo>
                <a:cubicBezTo>
                  <a:pt x="107742" y="133350"/>
                  <a:pt x="133350" y="107742"/>
                  <a:pt x="133350" y="76200"/>
                </a:cubicBezTo>
                <a:close/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  <a:moveTo>
                  <a:pt x="76200" y="100013"/>
                </a:moveTo>
                <a:cubicBezTo>
                  <a:pt x="89342" y="100013"/>
                  <a:pt x="100013" y="89342"/>
                  <a:pt x="100013" y="76200"/>
                </a:cubicBezTo>
                <a:cubicBezTo>
                  <a:pt x="100013" y="63058"/>
                  <a:pt x="89342" y="52388"/>
                  <a:pt x="76200" y="52388"/>
                </a:cubicBezTo>
                <a:cubicBezTo>
                  <a:pt x="63058" y="52388"/>
                  <a:pt x="52388" y="63058"/>
                  <a:pt x="52388" y="76200"/>
                </a:cubicBezTo>
                <a:cubicBezTo>
                  <a:pt x="52388" y="89342"/>
                  <a:pt x="63058" y="100013"/>
                  <a:pt x="76200" y="100013"/>
                </a:cubicBezTo>
                <a:close/>
                <a:moveTo>
                  <a:pt x="76200" y="33338"/>
                </a:moveTo>
                <a:cubicBezTo>
                  <a:pt x="99856" y="33338"/>
                  <a:pt x="119062" y="52544"/>
                  <a:pt x="119062" y="76200"/>
                </a:cubicBezTo>
                <a:cubicBezTo>
                  <a:pt x="119062" y="99856"/>
                  <a:pt x="99856" y="119062"/>
                  <a:pt x="76200" y="119062"/>
                </a:cubicBezTo>
                <a:cubicBezTo>
                  <a:pt x="52544" y="119062"/>
                  <a:pt x="33338" y="99856"/>
                  <a:pt x="33338" y="76200"/>
                </a:cubicBezTo>
                <a:cubicBezTo>
                  <a:pt x="33338" y="52544"/>
                  <a:pt x="52544" y="33338"/>
                  <a:pt x="76200" y="33338"/>
                </a:cubicBezTo>
                <a:close/>
                <a:moveTo>
                  <a:pt x="66675" y="76200"/>
                </a:moveTo>
                <a:cubicBezTo>
                  <a:pt x="66675" y="70943"/>
                  <a:pt x="70943" y="66675"/>
                  <a:pt x="76200" y="66675"/>
                </a:cubicBezTo>
                <a:cubicBezTo>
                  <a:pt x="81457" y="66675"/>
                  <a:pt x="85725" y="70943"/>
                  <a:pt x="85725" y="76200"/>
                </a:cubicBezTo>
                <a:cubicBezTo>
                  <a:pt x="85725" y="81457"/>
                  <a:pt x="81457" y="85725"/>
                  <a:pt x="76200" y="85725"/>
                </a:cubicBezTo>
                <a:cubicBezTo>
                  <a:pt x="70943" y="85725"/>
                  <a:pt x="66675" y="81457"/>
                  <a:pt x="66675" y="7620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6" name="Text 24"/>
          <p:cNvSpPr/>
          <p:nvPr/>
        </p:nvSpPr>
        <p:spPr>
          <a:xfrm>
            <a:off x="4695825" y="4200525"/>
            <a:ext cx="790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Objectifs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50556" y="4619625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8" name="Text 26"/>
          <p:cNvSpPr/>
          <p:nvPr/>
        </p:nvSpPr>
        <p:spPr>
          <a:xfrm>
            <a:off x="4648200" y="4581525"/>
            <a:ext cx="2257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Architecture moderne et homogène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50556" y="4886325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0" name="Text 28"/>
          <p:cNvSpPr/>
          <p:nvPr/>
        </p:nvSpPr>
        <p:spPr>
          <a:xfrm>
            <a:off x="4648200" y="4848225"/>
            <a:ext cx="2171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Sécurité renforcée (conforme OIV)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450556" y="5153025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2" name="Text 30"/>
          <p:cNvSpPr/>
          <p:nvPr/>
        </p:nvSpPr>
        <p:spPr>
          <a:xfrm>
            <a:off x="4648200" y="5114925"/>
            <a:ext cx="2009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Scalabilité et haute disponibilité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158163" y="1262063"/>
            <a:ext cx="3648075" cy="2828925"/>
          </a:xfrm>
          <a:custGeom>
            <a:avLst/>
            <a:gdLst/>
            <a:ahLst/>
            <a:cxnLst/>
            <a:rect l="l" t="t" r="r" b="b"/>
            <a:pathLst>
              <a:path w="3648075" h="2828925">
                <a:moveTo>
                  <a:pt x="152394" y="0"/>
                </a:moveTo>
                <a:lnTo>
                  <a:pt x="3495681" y="0"/>
                </a:lnTo>
                <a:cubicBezTo>
                  <a:pt x="3579846" y="0"/>
                  <a:pt x="3648075" y="68229"/>
                  <a:pt x="3648075" y="152394"/>
                </a:cubicBezTo>
                <a:lnTo>
                  <a:pt x="3648075" y="2676531"/>
                </a:lnTo>
                <a:cubicBezTo>
                  <a:pt x="3648075" y="2760696"/>
                  <a:pt x="3579846" y="2828925"/>
                  <a:pt x="3495681" y="2828925"/>
                </a:cubicBezTo>
                <a:lnTo>
                  <a:pt x="152394" y="2828925"/>
                </a:lnTo>
                <a:cubicBezTo>
                  <a:pt x="68229" y="2828925"/>
                  <a:pt x="0" y="2760696"/>
                  <a:pt x="0" y="2676531"/>
                </a:cubicBezTo>
                <a:lnTo>
                  <a:pt x="0" y="152394"/>
                </a:lnTo>
                <a:cubicBezTo>
                  <a:pt x="0" y="68286"/>
                  <a:pt x="68286" y="0"/>
                  <a:pt x="152394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387953" y="150495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96441" y="0"/>
                </a:moveTo>
                <a:lnTo>
                  <a:pt x="42863" y="0"/>
                </a:lnTo>
                <a:cubicBezTo>
                  <a:pt x="36935" y="0"/>
                  <a:pt x="32147" y="4789"/>
                  <a:pt x="32147" y="10716"/>
                </a:cubicBezTo>
                <a:cubicBezTo>
                  <a:pt x="32147" y="16643"/>
                  <a:pt x="36935" y="21431"/>
                  <a:pt x="42863" y="21431"/>
                </a:cubicBezTo>
                <a:lnTo>
                  <a:pt x="42863" y="72163"/>
                </a:lnTo>
                <a:lnTo>
                  <a:pt x="2511" y="142752"/>
                </a:lnTo>
                <a:cubicBezTo>
                  <a:pt x="871" y="145666"/>
                  <a:pt x="0" y="148914"/>
                  <a:pt x="0" y="152262"/>
                </a:cubicBezTo>
                <a:cubicBezTo>
                  <a:pt x="0" y="162878"/>
                  <a:pt x="8573" y="171450"/>
                  <a:pt x="19188" y="171450"/>
                </a:cubicBezTo>
                <a:lnTo>
                  <a:pt x="130831" y="171450"/>
                </a:lnTo>
                <a:cubicBezTo>
                  <a:pt x="141413" y="171450"/>
                  <a:pt x="150019" y="162878"/>
                  <a:pt x="150019" y="152262"/>
                </a:cubicBezTo>
                <a:cubicBezTo>
                  <a:pt x="150019" y="148914"/>
                  <a:pt x="149148" y="145632"/>
                  <a:pt x="147507" y="142752"/>
                </a:cubicBezTo>
                <a:lnTo>
                  <a:pt x="107156" y="72163"/>
                </a:lnTo>
                <a:lnTo>
                  <a:pt x="107156" y="21431"/>
                </a:lnTo>
                <a:cubicBezTo>
                  <a:pt x="113083" y="21431"/>
                  <a:pt x="117872" y="16643"/>
                  <a:pt x="117872" y="10716"/>
                </a:cubicBezTo>
                <a:cubicBezTo>
                  <a:pt x="117872" y="4789"/>
                  <a:pt x="113083" y="0"/>
                  <a:pt x="107156" y="0"/>
                </a:cubicBezTo>
                <a:lnTo>
                  <a:pt x="96441" y="0"/>
                </a:lnTo>
                <a:close/>
                <a:moveTo>
                  <a:pt x="64294" y="72163"/>
                </a:moveTo>
                <a:lnTo>
                  <a:pt x="64294" y="21431"/>
                </a:lnTo>
                <a:lnTo>
                  <a:pt x="85725" y="21431"/>
                </a:lnTo>
                <a:lnTo>
                  <a:pt x="85725" y="72163"/>
                </a:lnTo>
                <a:cubicBezTo>
                  <a:pt x="85725" y="75880"/>
                  <a:pt x="86696" y="79564"/>
                  <a:pt x="88538" y="82812"/>
                </a:cubicBezTo>
                <a:lnTo>
                  <a:pt x="102468" y="107156"/>
                </a:lnTo>
                <a:lnTo>
                  <a:pt x="47551" y="107156"/>
                </a:lnTo>
                <a:lnTo>
                  <a:pt x="61481" y="82812"/>
                </a:lnTo>
                <a:cubicBezTo>
                  <a:pt x="63323" y="79564"/>
                  <a:pt x="64294" y="75914"/>
                  <a:pt x="64294" y="72163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5" name="Text 33"/>
          <p:cNvSpPr/>
          <p:nvPr/>
        </p:nvSpPr>
        <p:spPr>
          <a:xfrm>
            <a:off x="8572500" y="1457325"/>
            <a:ext cx="312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353425" y="1876425"/>
            <a:ext cx="3257550" cy="419100"/>
          </a:xfrm>
          <a:custGeom>
            <a:avLst/>
            <a:gdLst/>
            <a:ahLst/>
            <a:cxnLst/>
            <a:rect l="l" t="t" r="r" b="b"/>
            <a:pathLst>
              <a:path w="3257550" h="419100">
                <a:moveTo>
                  <a:pt x="76201" y="0"/>
                </a:moveTo>
                <a:lnTo>
                  <a:pt x="3181349" y="0"/>
                </a:lnTo>
                <a:cubicBezTo>
                  <a:pt x="3223434" y="0"/>
                  <a:pt x="3257550" y="34116"/>
                  <a:pt x="3257550" y="76201"/>
                </a:cubicBezTo>
                <a:lnTo>
                  <a:pt x="3257550" y="342899"/>
                </a:lnTo>
                <a:cubicBezTo>
                  <a:pt x="3257550" y="384984"/>
                  <a:pt x="3223434" y="419100"/>
                  <a:pt x="318134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7" name="Shape 35"/>
          <p:cNvSpPr/>
          <p:nvPr/>
        </p:nvSpPr>
        <p:spPr>
          <a:xfrm>
            <a:off x="8486775" y="20097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1977" y="2798"/>
                </a:moveTo>
                <a:cubicBezTo>
                  <a:pt x="98256" y="-923"/>
                  <a:pt x="92214" y="-923"/>
                  <a:pt x="88493" y="2798"/>
                </a:cubicBezTo>
                <a:cubicBezTo>
                  <a:pt x="84773" y="6519"/>
                  <a:pt x="84773" y="12561"/>
                  <a:pt x="88493" y="16282"/>
                </a:cubicBezTo>
                <a:lnTo>
                  <a:pt x="91291" y="19050"/>
                </a:lnTo>
                <a:lnTo>
                  <a:pt x="8364" y="101977"/>
                </a:lnTo>
                <a:cubicBezTo>
                  <a:pt x="3006" y="107335"/>
                  <a:pt x="0" y="114598"/>
                  <a:pt x="0" y="122188"/>
                </a:cubicBezTo>
                <a:lnTo>
                  <a:pt x="0" y="123825"/>
                </a:lnTo>
                <a:cubicBezTo>
                  <a:pt x="0" y="139601"/>
                  <a:pt x="12799" y="152400"/>
                  <a:pt x="28575" y="152400"/>
                </a:cubicBezTo>
                <a:lnTo>
                  <a:pt x="30212" y="152400"/>
                </a:lnTo>
                <a:cubicBezTo>
                  <a:pt x="37802" y="152400"/>
                  <a:pt x="45065" y="149394"/>
                  <a:pt x="50423" y="144036"/>
                </a:cubicBezTo>
                <a:lnTo>
                  <a:pt x="133350" y="61109"/>
                </a:lnTo>
                <a:lnTo>
                  <a:pt x="136148" y="63907"/>
                </a:lnTo>
                <a:cubicBezTo>
                  <a:pt x="139869" y="67627"/>
                  <a:pt x="145911" y="67627"/>
                  <a:pt x="149632" y="63907"/>
                </a:cubicBezTo>
                <a:cubicBezTo>
                  <a:pt x="153353" y="60186"/>
                  <a:pt x="153353" y="54144"/>
                  <a:pt x="149632" y="50423"/>
                </a:cubicBezTo>
                <a:lnTo>
                  <a:pt x="102007" y="2798"/>
                </a:lnTo>
                <a:close/>
                <a:moveTo>
                  <a:pt x="61109" y="76200"/>
                </a:moveTo>
                <a:lnTo>
                  <a:pt x="104775" y="32534"/>
                </a:lnTo>
                <a:lnTo>
                  <a:pt x="119866" y="47625"/>
                </a:lnTo>
                <a:lnTo>
                  <a:pt x="91291" y="76200"/>
                </a:lnTo>
                <a:lnTo>
                  <a:pt x="61079" y="76200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8" name="Text 36"/>
          <p:cNvSpPr/>
          <p:nvPr/>
        </p:nvSpPr>
        <p:spPr>
          <a:xfrm>
            <a:off x="8772525" y="1990725"/>
            <a:ext cx="962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Médecine labo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353425" y="2409825"/>
            <a:ext cx="3257550" cy="419100"/>
          </a:xfrm>
          <a:custGeom>
            <a:avLst/>
            <a:gdLst/>
            <a:ahLst/>
            <a:cxnLst/>
            <a:rect l="l" t="t" r="r" b="b"/>
            <a:pathLst>
              <a:path w="3257550" h="419100">
                <a:moveTo>
                  <a:pt x="76201" y="0"/>
                </a:moveTo>
                <a:lnTo>
                  <a:pt x="3181349" y="0"/>
                </a:lnTo>
                <a:cubicBezTo>
                  <a:pt x="3223434" y="0"/>
                  <a:pt x="3257550" y="34116"/>
                  <a:pt x="3257550" y="76201"/>
                </a:cubicBezTo>
                <a:lnTo>
                  <a:pt x="3257550" y="342899"/>
                </a:lnTo>
                <a:cubicBezTo>
                  <a:pt x="3257550" y="384984"/>
                  <a:pt x="3223434" y="419100"/>
                  <a:pt x="318134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0" name="Shape 38"/>
          <p:cNvSpPr/>
          <p:nvPr/>
        </p:nvSpPr>
        <p:spPr>
          <a:xfrm>
            <a:off x="8486775" y="25431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52388" y="0"/>
                </a:moveTo>
                <a:cubicBezTo>
                  <a:pt x="44500" y="0"/>
                  <a:pt x="38100" y="6400"/>
                  <a:pt x="38100" y="14288"/>
                </a:cubicBezTo>
                <a:lnTo>
                  <a:pt x="38100" y="76200"/>
                </a:lnTo>
                <a:cubicBezTo>
                  <a:pt x="38100" y="84088"/>
                  <a:pt x="44500" y="90488"/>
                  <a:pt x="52388" y="90488"/>
                </a:cubicBezTo>
                <a:lnTo>
                  <a:pt x="71438" y="90488"/>
                </a:lnTo>
                <a:cubicBezTo>
                  <a:pt x="79325" y="90488"/>
                  <a:pt x="85725" y="84088"/>
                  <a:pt x="85725" y="76200"/>
                </a:cubicBezTo>
                <a:lnTo>
                  <a:pt x="85725" y="57150"/>
                </a:lnTo>
                <a:lnTo>
                  <a:pt x="95250" y="57150"/>
                </a:lnTo>
                <a:cubicBezTo>
                  <a:pt x="116294" y="57150"/>
                  <a:pt x="133350" y="74206"/>
                  <a:pt x="133350" y="95250"/>
                </a:cubicBezTo>
                <a:cubicBezTo>
                  <a:pt x="133350" y="116294"/>
                  <a:pt x="116294" y="133350"/>
                  <a:pt x="95250" y="133350"/>
                </a:cubicBezTo>
                <a:lnTo>
                  <a:pt x="9525" y="133350"/>
                </a:lnTo>
                <a:cubicBezTo>
                  <a:pt x="4256" y="133350"/>
                  <a:pt x="0" y="137606"/>
                  <a:pt x="0" y="142875"/>
                </a:cubicBezTo>
                <a:cubicBezTo>
                  <a:pt x="0" y="148144"/>
                  <a:pt x="4256" y="152400"/>
                  <a:pt x="9525" y="152400"/>
                </a:cubicBezTo>
                <a:lnTo>
                  <a:pt x="142875" y="152400"/>
                </a:lnTo>
                <a:cubicBezTo>
                  <a:pt x="148144" y="152400"/>
                  <a:pt x="152400" y="148144"/>
                  <a:pt x="152400" y="142875"/>
                </a:cubicBezTo>
                <a:cubicBezTo>
                  <a:pt x="152400" y="137606"/>
                  <a:pt x="148144" y="133350"/>
                  <a:pt x="142875" y="133350"/>
                </a:cubicBezTo>
                <a:lnTo>
                  <a:pt x="137845" y="133350"/>
                </a:lnTo>
                <a:cubicBezTo>
                  <a:pt x="146893" y="123230"/>
                  <a:pt x="152400" y="109895"/>
                  <a:pt x="152400" y="95250"/>
                </a:cubicBezTo>
                <a:cubicBezTo>
                  <a:pt x="152400" y="63698"/>
                  <a:pt x="126802" y="38100"/>
                  <a:pt x="95250" y="38100"/>
                </a:cubicBezTo>
                <a:lnTo>
                  <a:pt x="85725" y="38100"/>
                </a:lnTo>
                <a:lnTo>
                  <a:pt x="85725" y="14288"/>
                </a:lnTo>
                <a:cubicBezTo>
                  <a:pt x="85725" y="6400"/>
                  <a:pt x="79325" y="0"/>
                  <a:pt x="71438" y="0"/>
                </a:cubicBezTo>
                <a:lnTo>
                  <a:pt x="52388" y="0"/>
                </a:lnTo>
                <a:close/>
                <a:moveTo>
                  <a:pt x="35719" y="104775"/>
                </a:moveTo>
                <a:cubicBezTo>
                  <a:pt x="31760" y="104775"/>
                  <a:pt x="28575" y="107960"/>
                  <a:pt x="28575" y="111919"/>
                </a:cubicBezTo>
                <a:cubicBezTo>
                  <a:pt x="28575" y="115878"/>
                  <a:pt x="31760" y="119062"/>
                  <a:pt x="35719" y="119062"/>
                </a:cubicBezTo>
                <a:lnTo>
                  <a:pt x="88106" y="119062"/>
                </a:lnTo>
                <a:cubicBezTo>
                  <a:pt x="92065" y="119062"/>
                  <a:pt x="95250" y="115878"/>
                  <a:pt x="95250" y="111919"/>
                </a:cubicBezTo>
                <a:cubicBezTo>
                  <a:pt x="95250" y="107960"/>
                  <a:pt x="92065" y="104775"/>
                  <a:pt x="88106" y="104775"/>
                </a:cubicBezTo>
                <a:lnTo>
                  <a:pt x="35719" y="104775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41" name="Text 39"/>
          <p:cNvSpPr/>
          <p:nvPr/>
        </p:nvSpPr>
        <p:spPr>
          <a:xfrm>
            <a:off x="8772525" y="2524125"/>
            <a:ext cx="1000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Cytopathologie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353425" y="2943225"/>
            <a:ext cx="3257550" cy="419100"/>
          </a:xfrm>
          <a:custGeom>
            <a:avLst/>
            <a:gdLst/>
            <a:ahLst/>
            <a:cxnLst/>
            <a:rect l="l" t="t" r="r" b="b"/>
            <a:pathLst>
              <a:path w="3257550" h="419100">
                <a:moveTo>
                  <a:pt x="76201" y="0"/>
                </a:moveTo>
                <a:lnTo>
                  <a:pt x="3181349" y="0"/>
                </a:lnTo>
                <a:cubicBezTo>
                  <a:pt x="3223434" y="0"/>
                  <a:pt x="3257550" y="34116"/>
                  <a:pt x="3257550" y="76201"/>
                </a:cubicBezTo>
                <a:lnTo>
                  <a:pt x="3257550" y="342899"/>
                </a:lnTo>
                <a:cubicBezTo>
                  <a:pt x="3257550" y="384984"/>
                  <a:pt x="3223434" y="419100"/>
                  <a:pt x="318134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3" name="Shape 41"/>
          <p:cNvSpPr/>
          <p:nvPr/>
        </p:nvSpPr>
        <p:spPr>
          <a:xfrm>
            <a:off x="8486775" y="30765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9050"/>
                </a:moveTo>
                <a:cubicBezTo>
                  <a:pt x="0" y="13781"/>
                  <a:pt x="4256" y="9525"/>
                  <a:pt x="9525" y="9525"/>
                </a:cubicBezTo>
                <a:lnTo>
                  <a:pt x="142875" y="9525"/>
                </a:lnTo>
                <a:cubicBezTo>
                  <a:pt x="148144" y="9525"/>
                  <a:pt x="152400" y="13781"/>
                  <a:pt x="152400" y="19050"/>
                </a:cubicBezTo>
                <a:cubicBezTo>
                  <a:pt x="152400" y="24319"/>
                  <a:pt x="148144" y="28575"/>
                  <a:pt x="142875" y="28575"/>
                </a:cubicBezTo>
                <a:lnTo>
                  <a:pt x="142875" y="123825"/>
                </a:lnTo>
                <a:cubicBezTo>
                  <a:pt x="148144" y="123825"/>
                  <a:pt x="152400" y="128081"/>
                  <a:pt x="152400" y="133350"/>
                </a:cubicBezTo>
                <a:cubicBezTo>
                  <a:pt x="152400" y="138619"/>
                  <a:pt x="148144" y="142875"/>
                  <a:pt x="142875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cubicBezTo>
                  <a:pt x="0" y="128081"/>
                  <a:pt x="4256" y="123825"/>
                  <a:pt x="9525" y="123825"/>
                </a:cubicBezTo>
                <a:lnTo>
                  <a:pt x="9525" y="28575"/>
                </a:lnTo>
                <a:cubicBezTo>
                  <a:pt x="4256" y="28575"/>
                  <a:pt x="0" y="24319"/>
                  <a:pt x="0" y="19050"/>
                </a:cubicBezTo>
                <a:close/>
                <a:moveTo>
                  <a:pt x="83344" y="35719"/>
                </a:moveTo>
                <a:cubicBezTo>
                  <a:pt x="83344" y="31760"/>
                  <a:pt x="80159" y="28575"/>
                  <a:pt x="76200" y="28575"/>
                </a:cubicBezTo>
                <a:cubicBezTo>
                  <a:pt x="72241" y="28575"/>
                  <a:pt x="69056" y="31760"/>
                  <a:pt x="69056" y="35719"/>
                </a:cubicBezTo>
                <a:lnTo>
                  <a:pt x="69056" y="40481"/>
                </a:lnTo>
                <a:lnTo>
                  <a:pt x="50006" y="40481"/>
                </a:lnTo>
                <a:cubicBezTo>
                  <a:pt x="46047" y="40481"/>
                  <a:pt x="42863" y="43666"/>
                  <a:pt x="42863" y="47625"/>
                </a:cubicBezTo>
                <a:cubicBezTo>
                  <a:pt x="42863" y="51584"/>
                  <a:pt x="46047" y="54769"/>
                  <a:pt x="50006" y="54769"/>
                </a:cubicBezTo>
                <a:lnTo>
                  <a:pt x="69056" y="54769"/>
                </a:lnTo>
                <a:lnTo>
                  <a:pt x="69056" y="69056"/>
                </a:lnTo>
                <a:lnTo>
                  <a:pt x="45244" y="69056"/>
                </a:lnTo>
                <a:cubicBezTo>
                  <a:pt x="41285" y="69056"/>
                  <a:pt x="38100" y="72241"/>
                  <a:pt x="38100" y="76200"/>
                </a:cubicBezTo>
                <a:cubicBezTo>
                  <a:pt x="38100" y="80159"/>
                  <a:pt x="41285" y="83344"/>
                  <a:pt x="45244" y="83344"/>
                </a:cubicBezTo>
                <a:lnTo>
                  <a:pt x="69056" y="83344"/>
                </a:lnTo>
                <a:lnTo>
                  <a:pt x="69056" y="97631"/>
                </a:lnTo>
                <a:lnTo>
                  <a:pt x="50006" y="97631"/>
                </a:lnTo>
                <a:cubicBezTo>
                  <a:pt x="46047" y="97631"/>
                  <a:pt x="42863" y="100816"/>
                  <a:pt x="42863" y="104775"/>
                </a:cubicBezTo>
                <a:cubicBezTo>
                  <a:pt x="42863" y="108734"/>
                  <a:pt x="46047" y="111919"/>
                  <a:pt x="50006" y="111919"/>
                </a:cubicBezTo>
                <a:lnTo>
                  <a:pt x="69056" y="111919"/>
                </a:lnTo>
                <a:lnTo>
                  <a:pt x="69056" y="116681"/>
                </a:lnTo>
                <a:cubicBezTo>
                  <a:pt x="69056" y="120640"/>
                  <a:pt x="72241" y="123825"/>
                  <a:pt x="76200" y="123825"/>
                </a:cubicBezTo>
                <a:cubicBezTo>
                  <a:pt x="80159" y="123825"/>
                  <a:pt x="83344" y="120640"/>
                  <a:pt x="83344" y="116681"/>
                </a:cubicBezTo>
                <a:lnTo>
                  <a:pt x="83344" y="111919"/>
                </a:lnTo>
                <a:lnTo>
                  <a:pt x="102394" y="111919"/>
                </a:lnTo>
                <a:cubicBezTo>
                  <a:pt x="106353" y="111919"/>
                  <a:pt x="109537" y="108734"/>
                  <a:pt x="109537" y="104775"/>
                </a:cubicBezTo>
                <a:cubicBezTo>
                  <a:pt x="109537" y="100816"/>
                  <a:pt x="106353" y="97631"/>
                  <a:pt x="102394" y="97631"/>
                </a:cubicBezTo>
                <a:lnTo>
                  <a:pt x="83344" y="97631"/>
                </a:lnTo>
                <a:lnTo>
                  <a:pt x="83344" y="83344"/>
                </a:lnTo>
                <a:lnTo>
                  <a:pt x="107156" y="83344"/>
                </a:lnTo>
                <a:cubicBezTo>
                  <a:pt x="111115" y="83344"/>
                  <a:pt x="114300" y="80159"/>
                  <a:pt x="114300" y="76200"/>
                </a:cubicBezTo>
                <a:cubicBezTo>
                  <a:pt x="114300" y="72241"/>
                  <a:pt x="111115" y="69056"/>
                  <a:pt x="107156" y="69056"/>
                </a:cubicBezTo>
                <a:lnTo>
                  <a:pt x="83344" y="69056"/>
                </a:lnTo>
                <a:lnTo>
                  <a:pt x="83344" y="54769"/>
                </a:lnTo>
                <a:lnTo>
                  <a:pt x="102394" y="54769"/>
                </a:lnTo>
                <a:cubicBezTo>
                  <a:pt x="106353" y="54769"/>
                  <a:pt x="109537" y="51584"/>
                  <a:pt x="109537" y="47625"/>
                </a:cubicBezTo>
                <a:cubicBezTo>
                  <a:pt x="109537" y="43666"/>
                  <a:pt x="106353" y="40481"/>
                  <a:pt x="102394" y="40481"/>
                </a:cubicBezTo>
                <a:lnTo>
                  <a:pt x="83344" y="40481"/>
                </a:lnTo>
                <a:lnTo>
                  <a:pt x="83344" y="35719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44" name="Text 42"/>
          <p:cNvSpPr/>
          <p:nvPr/>
        </p:nvSpPr>
        <p:spPr>
          <a:xfrm>
            <a:off x="8772525" y="3057525"/>
            <a:ext cx="119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Imagerie médicale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353425" y="3476625"/>
            <a:ext cx="3257550" cy="419100"/>
          </a:xfrm>
          <a:custGeom>
            <a:avLst/>
            <a:gdLst/>
            <a:ahLst/>
            <a:cxnLst/>
            <a:rect l="l" t="t" r="r" b="b"/>
            <a:pathLst>
              <a:path w="3257550" h="419100">
                <a:moveTo>
                  <a:pt x="76201" y="0"/>
                </a:moveTo>
                <a:lnTo>
                  <a:pt x="3181349" y="0"/>
                </a:lnTo>
                <a:cubicBezTo>
                  <a:pt x="3223434" y="0"/>
                  <a:pt x="3257550" y="34116"/>
                  <a:pt x="3257550" y="76201"/>
                </a:cubicBezTo>
                <a:lnTo>
                  <a:pt x="3257550" y="342899"/>
                </a:lnTo>
                <a:cubicBezTo>
                  <a:pt x="3257550" y="384984"/>
                  <a:pt x="3223434" y="419100"/>
                  <a:pt x="318134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6" name="Shape 44"/>
          <p:cNvSpPr/>
          <p:nvPr/>
        </p:nvSpPr>
        <p:spPr>
          <a:xfrm>
            <a:off x="8505825" y="3609975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104775" y="0"/>
                </a:moveTo>
                <a:cubicBezTo>
                  <a:pt x="110044" y="0"/>
                  <a:pt x="114300" y="4256"/>
                  <a:pt x="114300" y="9525"/>
                </a:cubicBezTo>
                <a:cubicBezTo>
                  <a:pt x="114300" y="26730"/>
                  <a:pt x="107037" y="40719"/>
                  <a:pt x="97215" y="52536"/>
                </a:cubicBezTo>
                <a:cubicBezTo>
                  <a:pt x="90041" y="61139"/>
                  <a:pt x="81201" y="68937"/>
                  <a:pt x="72330" y="76200"/>
                </a:cubicBezTo>
                <a:cubicBezTo>
                  <a:pt x="81201" y="83493"/>
                  <a:pt x="90041" y="91261"/>
                  <a:pt x="97215" y="99864"/>
                </a:cubicBezTo>
                <a:cubicBezTo>
                  <a:pt x="107037" y="111651"/>
                  <a:pt x="114300" y="125670"/>
                  <a:pt x="114300" y="142875"/>
                </a:cubicBezTo>
                <a:cubicBezTo>
                  <a:pt x="114300" y="148144"/>
                  <a:pt x="110044" y="152400"/>
                  <a:pt x="104775" y="152400"/>
                </a:cubicBezTo>
                <a:cubicBezTo>
                  <a:pt x="99506" y="152400"/>
                  <a:pt x="95250" y="148144"/>
                  <a:pt x="95250" y="142875"/>
                </a:cubicBezTo>
                <a:lnTo>
                  <a:pt x="19050" y="142875"/>
                </a:lnTo>
                <a:cubicBezTo>
                  <a:pt x="19050" y="148144"/>
                  <a:pt x="14794" y="152400"/>
                  <a:pt x="9525" y="152400"/>
                </a:cubicBezTo>
                <a:cubicBezTo>
                  <a:pt x="4256" y="152400"/>
                  <a:pt x="0" y="148144"/>
                  <a:pt x="0" y="142875"/>
                </a:cubicBezTo>
                <a:cubicBezTo>
                  <a:pt x="0" y="125670"/>
                  <a:pt x="7263" y="111681"/>
                  <a:pt x="17085" y="99864"/>
                </a:cubicBezTo>
                <a:cubicBezTo>
                  <a:pt x="24259" y="91261"/>
                  <a:pt x="33099" y="83493"/>
                  <a:pt x="41970" y="76200"/>
                </a:cubicBezTo>
                <a:cubicBezTo>
                  <a:pt x="33099" y="68907"/>
                  <a:pt x="24259" y="61139"/>
                  <a:pt x="17085" y="52536"/>
                </a:cubicBezTo>
                <a:cubicBezTo>
                  <a:pt x="7263" y="40719"/>
                  <a:pt x="0" y="26730"/>
                  <a:pt x="0" y="9525"/>
                </a:cubicBezTo>
                <a:cubicBezTo>
                  <a:pt x="0" y="4256"/>
                  <a:pt x="4256" y="0"/>
                  <a:pt x="9525" y="0"/>
                </a:cubicBezTo>
                <a:cubicBezTo>
                  <a:pt x="14794" y="0"/>
                  <a:pt x="19050" y="4256"/>
                  <a:pt x="19050" y="9525"/>
                </a:cubicBezTo>
                <a:lnTo>
                  <a:pt x="95250" y="9525"/>
                </a:lnTo>
                <a:cubicBezTo>
                  <a:pt x="95250" y="4256"/>
                  <a:pt x="99506" y="0"/>
                  <a:pt x="104775" y="0"/>
                </a:cubicBezTo>
                <a:close/>
                <a:moveTo>
                  <a:pt x="84386" y="114300"/>
                </a:moveTo>
                <a:lnTo>
                  <a:pt x="29944" y="114300"/>
                </a:lnTo>
                <a:cubicBezTo>
                  <a:pt x="27503" y="117425"/>
                  <a:pt x="25450" y="120581"/>
                  <a:pt x="23813" y="123825"/>
                </a:cubicBezTo>
                <a:lnTo>
                  <a:pt x="90547" y="123825"/>
                </a:lnTo>
                <a:cubicBezTo>
                  <a:pt x="88880" y="120581"/>
                  <a:pt x="86826" y="117425"/>
                  <a:pt x="84415" y="114300"/>
                </a:cubicBezTo>
                <a:close/>
                <a:moveTo>
                  <a:pt x="70842" y="100013"/>
                </a:moveTo>
                <a:cubicBezTo>
                  <a:pt x="66586" y="96143"/>
                  <a:pt x="61972" y="92333"/>
                  <a:pt x="57150" y="88404"/>
                </a:cubicBezTo>
                <a:cubicBezTo>
                  <a:pt x="52328" y="92303"/>
                  <a:pt x="47714" y="96143"/>
                  <a:pt x="43458" y="100013"/>
                </a:cubicBezTo>
                <a:lnTo>
                  <a:pt x="70842" y="100013"/>
                </a:lnTo>
                <a:close/>
                <a:moveTo>
                  <a:pt x="29914" y="38100"/>
                </a:moveTo>
                <a:lnTo>
                  <a:pt x="84356" y="38100"/>
                </a:lnTo>
                <a:cubicBezTo>
                  <a:pt x="86797" y="34975"/>
                  <a:pt x="88850" y="31819"/>
                  <a:pt x="90488" y="28575"/>
                </a:cubicBezTo>
                <a:lnTo>
                  <a:pt x="23783" y="28575"/>
                </a:lnTo>
                <a:cubicBezTo>
                  <a:pt x="25450" y="31819"/>
                  <a:pt x="27503" y="34975"/>
                  <a:pt x="29914" y="38100"/>
                </a:cubicBezTo>
                <a:close/>
                <a:moveTo>
                  <a:pt x="43458" y="52388"/>
                </a:moveTo>
                <a:cubicBezTo>
                  <a:pt x="47714" y="56257"/>
                  <a:pt x="52328" y="60067"/>
                  <a:pt x="57150" y="63996"/>
                </a:cubicBezTo>
                <a:cubicBezTo>
                  <a:pt x="61972" y="60097"/>
                  <a:pt x="66586" y="56257"/>
                  <a:pt x="70842" y="52388"/>
                </a:cubicBezTo>
                <a:lnTo>
                  <a:pt x="43458" y="52388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47" name="Text 45"/>
          <p:cNvSpPr/>
          <p:nvPr/>
        </p:nvSpPr>
        <p:spPr>
          <a:xfrm>
            <a:off x="8772525" y="3590925"/>
            <a:ext cx="704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Génétique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158163" y="4252913"/>
            <a:ext cx="3648075" cy="1381125"/>
          </a:xfrm>
          <a:custGeom>
            <a:avLst/>
            <a:gdLst/>
            <a:ahLst/>
            <a:cxnLst/>
            <a:rect l="l" t="t" r="r" b="b"/>
            <a:pathLst>
              <a:path w="3648075" h="1381125">
                <a:moveTo>
                  <a:pt x="152393" y="0"/>
                </a:moveTo>
                <a:lnTo>
                  <a:pt x="3495682" y="0"/>
                </a:lnTo>
                <a:cubicBezTo>
                  <a:pt x="3579846" y="0"/>
                  <a:pt x="3648075" y="68229"/>
                  <a:pt x="3648075" y="152393"/>
                </a:cubicBezTo>
                <a:lnTo>
                  <a:pt x="3648075" y="1228732"/>
                </a:lnTo>
                <a:cubicBezTo>
                  <a:pt x="3648075" y="1312896"/>
                  <a:pt x="3579846" y="1381125"/>
                  <a:pt x="3495682" y="1381125"/>
                </a:cubicBezTo>
                <a:lnTo>
                  <a:pt x="152393" y="1381125"/>
                </a:lnTo>
                <a:cubicBezTo>
                  <a:pt x="68229" y="1381125"/>
                  <a:pt x="0" y="1312896"/>
                  <a:pt x="0" y="1228732"/>
                </a:cubicBezTo>
                <a:lnTo>
                  <a:pt x="0" y="152393"/>
                </a:lnTo>
                <a:cubicBezTo>
                  <a:pt x="0" y="68229"/>
                  <a:pt x="68229" y="0"/>
                  <a:pt x="152393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410575" y="456247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0" y="84207"/>
                </a:moveTo>
                <a:cubicBezTo>
                  <a:pt x="0" y="37683"/>
                  <a:pt x="38398" y="0"/>
                  <a:pt x="85725" y="0"/>
                </a:cubicBezTo>
                <a:cubicBezTo>
                  <a:pt x="133052" y="0"/>
                  <a:pt x="171450" y="37683"/>
                  <a:pt x="171450" y="84207"/>
                </a:cubicBezTo>
                <a:cubicBezTo>
                  <a:pt x="171450" y="137473"/>
                  <a:pt x="117783" y="201320"/>
                  <a:pt x="95369" y="225653"/>
                </a:cubicBezTo>
                <a:cubicBezTo>
                  <a:pt x="90101" y="231368"/>
                  <a:pt x="81305" y="231368"/>
                  <a:pt x="76036" y="225653"/>
                </a:cubicBezTo>
                <a:cubicBezTo>
                  <a:pt x="53623" y="201320"/>
                  <a:pt x="-45" y="137473"/>
                  <a:pt x="-45" y="84207"/>
                </a:cubicBezTo>
                <a:close/>
                <a:moveTo>
                  <a:pt x="85725" y="114300"/>
                </a:moveTo>
                <a:cubicBezTo>
                  <a:pt x="101496" y="114300"/>
                  <a:pt x="114300" y="101496"/>
                  <a:pt x="114300" y="85725"/>
                </a:cubicBezTo>
                <a:cubicBezTo>
                  <a:pt x="114300" y="69954"/>
                  <a:pt x="101496" y="57150"/>
                  <a:pt x="85725" y="57150"/>
                </a:cubicBezTo>
                <a:cubicBezTo>
                  <a:pt x="69954" y="57150"/>
                  <a:pt x="57150" y="69954"/>
                  <a:pt x="57150" y="85725"/>
                </a:cubicBezTo>
                <a:cubicBezTo>
                  <a:pt x="57150" y="101496"/>
                  <a:pt x="69954" y="114300"/>
                  <a:pt x="85725" y="11430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50" name="Text 48"/>
          <p:cNvSpPr/>
          <p:nvPr/>
        </p:nvSpPr>
        <p:spPr>
          <a:xfrm>
            <a:off x="8753475" y="4448175"/>
            <a:ext cx="144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Site ALGER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753475" y="4714875"/>
            <a:ext cx="1428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Groupe 9 • ALT-SISR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353425" y="5019675"/>
            <a:ext cx="3257550" cy="419100"/>
          </a:xfrm>
          <a:custGeom>
            <a:avLst/>
            <a:gdLst/>
            <a:ahLst/>
            <a:cxnLst/>
            <a:rect l="l" t="t" r="r" b="b"/>
            <a:pathLst>
              <a:path w="3257550" h="419100">
                <a:moveTo>
                  <a:pt x="76201" y="0"/>
                </a:moveTo>
                <a:lnTo>
                  <a:pt x="3181349" y="0"/>
                </a:lnTo>
                <a:cubicBezTo>
                  <a:pt x="3223434" y="0"/>
                  <a:pt x="3257550" y="34116"/>
                  <a:pt x="3257550" y="76201"/>
                </a:cubicBezTo>
                <a:lnTo>
                  <a:pt x="3257550" y="342899"/>
                </a:lnTo>
                <a:cubicBezTo>
                  <a:pt x="3257550" y="384984"/>
                  <a:pt x="3223434" y="419100"/>
                  <a:pt x="318134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3" name="Text 51"/>
          <p:cNvSpPr/>
          <p:nvPr/>
        </p:nvSpPr>
        <p:spPr>
          <a:xfrm>
            <a:off x="8467725" y="5133975"/>
            <a:ext cx="309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172.16.72.0/21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 • ARCHITECTURE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Architecture Réseau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049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Segmentation en 18 VLANs organisés par fonction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5763" y="1490663"/>
            <a:ext cx="6800850" cy="2333625"/>
          </a:xfrm>
          <a:custGeom>
            <a:avLst/>
            <a:gdLst/>
            <a:ahLst/>
            <a:cxnLst/>
            <a:rect l="l" t="t" r="r" b="b"/>
            <a:pathLst>
              <a:path w="6800850" h="2333625">
                <a:moveTo>
                  <a:pt x="114301" y="0"/>
                </a:moveTo>
                <a:lnTo>
                  <a:pt x="6686549" y="0"/>
                </a:lnTo>
                <a:cubicBezTo>
                  <a:pt x="6749676" y="0"/>
                  <a:pt x="6800850" y="51174"/>
                  <a:pt x="6800850" y="114301"/>
                </a:cubicBezTo>
                <a:lnTo>
                  <a:pt x="6800850" y="2219324"/>
                </a:lnTo>
                <a:cubicBezTo>
                  <a:pt x="6800850" y="2282451"/>
                  <a:pt x="6749676" y="2333625"/>
                  <a:pt x="6686549" y="2333625"/>
                </a:cubicBezTo>
                <a:lnTo>
                  <a:pt x="114301" y="2333625"/>
                </a:lnTo>
                <a:cubicBezTo>
                  <a:pt x="51174" y="2333625"/>
                  <a:pt x="0" y="2282451"/>
                  <a:pt x="0" y="2219324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77453" y="169545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21431" y="10716"/>
                </a:moveTo>
                <a:cubicBezTo>
                  <a:pt x="9611" y="10716"/>
                  <a:pt x="0" y="20326"/>
                  <a:pt x="0" y="32147"/>
                </a:cubicBezTo>
                <a:lnTo>
                  <a:pt x="0" y="53578"/>
                </a:lnTo>
                <a:cubicBezTo>
                  <a:pt x="0" y="65399"/>
                  <a:pt x="9611" y="75009"/>
                  <a:pt x="21431" y="75009"/>
                </a:cubicBezTo>
                <a:lnTo>
                  <a:pt x="128588" y="75009"/>
                </a:lnTo>
                <a:cubicBezTo>
                  <a:pt x="140408" y="75009"/>
                  <a:pt x="150019" y="65399"/>
                  <a:pt x="150019" y="53578"/>
                </a:cubicBezTo>
                <a:lnTo>
                  <a:pt x="150019" y="32147"/>
                </a:lnTo>
                <a:cubicBezTo>
                  <a:pt x="150019" y="20326"/>
                  <a:pt x="140408" y="10716"/>
                  <a:pt x="128588" y="10716"/>
                </a:cubicBezTo>
                <a:lnTo>
                  <a:pt x="21431" y="10716"/>
                </a:lnTo>
                <a:close/>
                <a:moveTo>
                  <a:pt x="93762" y="34826"/>
                </a:moveTo>
                <a:cubicBezTo>
                  <a:pt x="98197" y="34826"/>
                  <a:pt x="101798" y="38427"/>
                  <a:pt x="101798" y="42863"/>
                </a:cubicBezTo>
                <a:cubicBezTo>
                  <a:pt x="101798" y="47298"/>
                  <a:pt x="98197" y="50899"/>
                  <a:pt x="93762" y="50899"/>
                </a:cubicBezTo>
                <a:cubicBezTo>
                  <a:pt x="89326" y="50899"/>
                  <a:pt x="85725" y="47298"/>
                  <a:pt x="85725" y="42863"/>
                </a:cubicBezTo>
                <a:cubicBezTo>
                  <a:pt x="85725" y="38427"/>
                  <a:pt x="89326" y="34826"/>
                  <a:pt x="93762" y="34826"/>
                </a:cubicBezTo>
                <a:close/>
                <a:moveTo>
                  <a:pt x="112514" y="42863"/>
                </a:moveTo>
                <a:cubicBezTo>
                  <a:pt x="112514" y="38427"/>
                  <a:pt x="116115" y="34826"/>
                  <a:pt x="120551" y="34826"/>
                </a:cubicBezTo>
                <a:cubicBezTo>
                  <a:pt x="124986" y="34826"/>
                  <a:pt x="128588" y="38427"/>
                  <a:pt x="128588" y="42863"/>
                </a:cubicBezTo>
                <a:cubicBezTo>
                  <a:pt x="128588" y="47298"/>
                  <a:pt x="124986" y="50899"/>
                  <a:pt x="120551" y="50899"/>
                </a:cubicBezTo>
                <a:cubicBezTo>
                  <a:pt x="116115" y="50899"/>
                  <a:pt x="112514" y="47298"/>
                  <a:pt x="112514" y="42863"/>
                </a:cubicBezTo>
                <a:close/>
                <a:moveTo>
                  <a:pt x="21431" y="96441"/>
                </a:moveTo>
                <a:cubicBezTo>
                  <a:pt x="9611" y="96441"/>
                  <a:pt x="0" y="106051"/>
                  <a:pt x="0" y="117872"/>
                </a:cubicBezTo>
                <a:lnTo>
                  <a:pt x="0" y="139303"/>
                </a:lnTo>
                <a:cubicBezTo>
                  <a:pt x="0" y="151124"/>
                  <a:pt x="9611" y="160734"/>
                  <a:pt x="21431" y="160734"/>
                </a:cubicBezTo>
                <a:lnTo>
                  <a:pt x="128588" y="160734"/>
                </a:lnTo>
                <a:cubicBezTo>
                  <a:pt x="140408" y="160734"/>
                  <a:pt x="150019" y="151124"/>
                  <a:pt x="150019" y="139303"/>
                </a:cubicBezTo>
                <a:lnTo>
                  <a:pt x="150019" y="117872"/>
                </a:lnTo>
                <a:cubicBezTo>
                  <a:pt x="150019" y="106051"/>
                  <a:pt x="140408" y="96441"/>
                  <a:pt x="128588" y="96441"/>
                </a:cubicBezTo>
                <a:lnTo>
                  <a:pt x="21431" y="96441"/>
                </a:lnTo>
                <a:close/>
                <a:moveTo>
                  <a:pt x="93762" y="120551"/>
                </a:moveTo>
                <a:cubicBezTo>
                  <a:pt x="98197" y="120551"/>
                  <a:pt x="101798" y="124152"/>
                  <a:pt x="101798" y="128588"/>
                </a:cubicBezTo>
                <a:cubicBezTo>
                  <a:pt x="101798" y="133023"/>
                  <a:pt x="98197" y="136624"/>
                  <a:pt x="93762" y="136624"/>
                </a:cubicBezTo>
                <a:cubicBezTo>
                  <a:pt x="89326" y="136624"/>
                  <a:pt x="85725" y="133023"/>
                  <a:pt x="85725" y="128588"/>
                </a:cubicBezTo>
                <a:cubicBezTo>
                  <a:pt x="85725" y="124152"/>
                  <a:pt x="89326" y="120551"/>
                  <a:pt x="93762" y="120551"/>
                </a:cubicBezTo>
                <a:close/>
                <a:moveTo>
                  <a:pt x="112514" y="128588"/>
                </a:moveTo>
                <a:cubicBezTo>
                  <a:pt x="112514" y="124152"/>
                  <a:pt x="116115" y="120551"/>
                  <a:pt x="120551" y="120551"/>
                </a:cubicBezTo>
                <a:cubicBezTo>
                  <a:pt x="124986" y="120551"/>
                  <a:pt x="128588" y="124152"/>
                  <a:pt x="128588" y="128588"/>
                </a:cubicBezTo>
                <a:cubicBezTo>
                  <a:pt x="128588" y="133023"/>
                  <a:pt x="124986" y="136624"/>
                  <a:pt x="120551" y="136624"/>
                </a:cubicBezTo>
                <a:cubicBezTo>
                  <a:pt x="116115" y="136624"/>
                  <a:pt x="112514" y="133023"/>
                  <a:pt x="112514" y="128588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" name="Text 5"/>
          <p:cNvSpPr/>
          <p:nvPr/>
        </p:nvSpPr>
        <p:spPr>
          <a:xfrm>
            <a:off x="762000" y="1647825"/>
            <a:ext cx="6353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Infrastructure &amp; Services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42925" y="2028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" name="Text 7"/>
          <p:cNvSpPr/>
          <p:nvPr/>
        </p:nvSpPr>
        <p:spPr>
          <a:xfrm>
            <a:off x="590550" y="2105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V10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90550" y="2295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ESXi-MGMT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2184053" y="2028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2" name="Text 10"/>
          <p:cNvSpPr/>
          <p:nvPr/>
        </p:nvSpPr>
        <p:spPr>
          <a:xfrm>
            <a:off x="2231678" y="2105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V20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231678" y="2295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BDD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25180" y="2028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5" name="Text 13"/>
          <p:cNvSpPr/>
          <p:nvPr/>
        </p:nvSpPr>
        <p:spPr>
          <a:xfrm>
            <a:off x="3872805" y="2105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V30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872805" y="2295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WEB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466308" y="2028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8" name="Text 16"/>
          <p:cNvSpPr/>
          <p:nvPr/>
        </p:nvSpPr>
        <p:spPr>
          <a:xfrm>
            <a:off x="5513933" y="2105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V40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513933" y="2295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GLPI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42925" y="26003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1" name="Text 19"/>
          <p:cNvSpPr/>
          <p:nvPr/>
        </p:nvSpPr>
        <p:spPr>
          <a:xfrm>
            <a:off x="590550" y="2676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V50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90550" y="2867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WIKIJS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2184053" y="26003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4" name="Text 22"/>
          <p:cNvSpPr/>
          <p:nvPr/>
        </p:nvSpPr>
        <p:spPr>
          <a:xfrm>
            <a:off x="2231678" y="2676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V60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2231678" y="2867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BASTION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825180" y="26003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7" name="Text 25"/>
          <p:cNvSpPr/>
          <p:nvPr/>
        </p:nvSpPr>
        <p:spPr>
          <a:xfrm>
            <a:off x="3872805" y="2676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V70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872805" y="2867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MON-BKP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466308" y="26003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0" name="Text 28"/>
          <p:cNvSpPr/>
          <p:nvPr/>
        </p:nvSpPr>
        <p:spPr>
          <a:xfrm>
            <a:off x="5513933" y="2676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V80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513933" y="2867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NET-MGMT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42925" y="3171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3" name="Text 31"/>
          <p:cNvSpPr/>
          <p:nvPr/>
        </p:nvSpPr>
        <p:spPr>
          <a:xfrm>
            <a:off x="590550" y="3248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V90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90550" y="3438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OOB-IDRAC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2184053" y="3171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6" name="Text 34"/>
          <p:cNvSpPr/>
          <p:nvPr/>
        </p:nvSpPr>
        <p:spPr>
          <a:xfrm>
            <a:off x="2231678" y="3248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V100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2231678" y="3438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SRV-CORE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825180" y="3171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9" name="Text 37"/>
          <p:cNvSpPr/>
          <p:nvPr/>
        </p:nvSpPr>
        <p:spPr>
          <a:xfrm>
            <a:off x="3872805" y="3248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V110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3872805" y="3438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vMOTION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466308" y="3171825"/>
            <a:ext cx="1562100" cy="495300"/>
          </a:xfrm>
          <a:custGeom>
            <a:avLst/>
            <a:gdLst/>
            <a:ahLst/>
            <a:cxnLst/>
            <a:rect l="l" t="t" r="r" b="b"/>
            <a:pathLst>
              <a:path w="1562100" h="495300">
                <a:moveTo>
                  <a:pt x="76202" y="0"/>
                </a:moveTo>
                <a:lnTo>
                  <a:pt x="1485898" y="0"/>
                </a:lnTo>
                <a:cubicBezTo>
                  <a:pt x="1527983" y="0"/>
                  <a:pt x="1562100" y="34117"/>
                  <a:pt x="1562100" y="76202"/>
                </a:cubicBezTo>
                <a:lnTo>
                  <a:pt x="1562100" y="419098"/>
                </a:lnTo>
                <a:cubicBezTo>
                  <a:pt x="1562100" y="461183"/>
                  <a:pt x="1527983" y="495300"/>
                  <a:pt x="148589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2" name="Text 40"/>
          <p:cNvSpPr/>
          <p:nvPr/>
        </p:nvSpPr>
        <p:spPr>
          <a:xfrm>
            <a:off x="5513933" y="32480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V120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513933" y="3438525"/>
            <a:ext cx="1466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BACKUP-Xfer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85763" y="3948112"/>
            <a:ext cx="6800850" cy="2295525"/>
          </a:xfrm>
          <a:custGeom>
            <a:avLst/>
            <a:gdLst/>
            <a:ahLst/>
            <a:cxnLst/>
            <a:rect l="l" t="t" r="r" b="b"/>
            <a:pathLst>
              <a:path w="6800850" h="2295525">
                <a:moveTo>
                  <a:pt x="114294" y="0"/>
                </a:moveTo>
                <a:lnTo>
                  <a:pt x="6686556" y="0"/>
                </a:lnTo>
                <a:cubicBezTo>
                  <a:pt x="6749679" y="0"/>
                  <a:pt x="6800850" y="51171"/>
                  <a:pt x="6800850" y="114294"/>
                </a:cubicBezTo>
                <a:lnTo>
                  <a:pt x="6800850" y="2181231"/>
                </a:lnTo>
                <a:cubicBezTo>
                  <a:pt x="6800850" y="2244354"/>
                  <a:pt x="6749679" y="2295525"/>
                  <a:pt x="6686556" y="2295525"/>
                </a:cubicBezTo>
                <a:lnTo>
                  <a:pt x="114294" y="2295525"/>
                </a:lnTo>
                <a:cubicBezTo>
                  <a:pt x="51171" y="2295525"/>
                  <a:pt x="0" y="2244354"/>
                  <a:pt x="0" y="2181231"/>
                </a:cubicBezTo>
                <a:lnTo>
                  <a:pt x="0" y="114294"/>
                </a:lnTo>
                <a:cubicBezTo>
                  <a:pt x="0" y="51214"/>
                  <a:pt x="51214" y="0"/>
                  <a:pt x="114294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40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545306" y="4152900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07156" y="5358"/>
                </a:moveTo>
                <a:cubicBezTo>
                  <a:pt x="126377" y="5358"/>
                  <a:pt x="141982" y="20963"/>
                  <a:pt x="141982" y="40184"/>
                </a:cubicBezTo>
                <a:cubicBezTo>
                  <a:pt x="141982" y="59404"/>
                  <a:pt x="126377" y="75009"/>
                  <a:pt x="107156" y="75009"/>
                </a:cubicBezTo>
                <a:cubicBezTo>
                  <a:pt x="87935" y="75009"/>
                  <a:pt x="72330" y="59404"/>
                  <a:pt x="72330" y="40184"/>
                </a:cubicBezTo>
                <a:cubicBezTo>
                  <a:pt x="72330" y="20963"/>
                  <a:pt x="87935" y="5358"/>
                  <a:pt x="107156" y="5358"/>
                </a:cubicBezTo>
                <a:close/>
                <a:moveTo>
                  <a:pt x="32147" y="29468"/>
                </a:moveTo>
                <a:cubicBezTo>
                  <a:pt x="45454" y="29468"/>
                  <a:pt x="56257" y="40271"/>
                  <a:pt x="56257" y="53578"/>
                </a:cubicBezTo>
                <a:cubicBezTo>
                  <a:pt x="56257" y="66885"/>
                  <a:pt x="45454" y="77688"/>
                  <a:pt x="32147" y="77688"/>
                </a:cubicBezTo>
                <a:cubicBezTo>
                  <a:pt x="18840" y="77688"/>
                  <a:pt x="8037" y="66885"/>
                  <a:pt x="8037" y="53578"/>
                </a:cubicBezTo>
                <a:cubicBezTo>
                  <a:pt x="8037" y="40271"/>
                  <a:pt x="18840" y="29468"/>
                  <a:pt x="32147" y="29468"/>
                </a:cubicBezTo>
                <a:close/>
                <a:moveTo>
                  <a:pt x="0" y="139303"/>
                </a:moveTo>
                <a:cubicBezTo>
                  <a:pt x="0" y="115628"/>
                  <a:pt x="19188" y="96441"/>
                  <a:pt x="42863" y="96441"/>
                </a:cubicBezTo>
                <a:cubicBezTo>
                  <a:pt x="47149" y="96441"/>
                  <a:pt x="51301" y="97077"/>
                  <a:pt x="55219" y="98249"/>
                </a:cubicBezTo>
                <a:cubicBezTo>
                  <a:pt x="44202" y="110572"/>
                  <a:pt x="37505" y="126846"/>
                  <a:pt x="37505" y="144661"/>
                </a:cubicBezTo>
                <a:lnTo>
                  <a:pt x="37505" y="150019"/>
                </a:lnTo>
                <a:cubicBezTo>
                  <a:pt x="37505" y="153836"/>
                  <a:pt x="38308" y="157453"/>
                  <a:pt x="39748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39303"/>
                </a:lnTo>
                <a:close/>
                <a:moveTo>
                  <a:pt x="174564" y="160734"/>
                </a:moveTo>
                <a:cubicBezTo>
                  <a:pt x="176004" y="157453"/>
                  <a:pt x="176808" y="153836"/>
                  <a:pt x="176808" y="150019"/>
                </a:cubicBezTo>
                <a:lnTo>
                  <a:pt x="176808" y="144661"/>
                </a:lnTo>
                <a:cubicBezTo>
                  <a:pt x="176808" y="126846"/>
                  <a:pt x="170111" y="110572"/>
                  <a:pt x="159094" y="98249"/>
                </a:cubicBezTo>
                <a:cubicBezTo>
                  <a:pt x="163011" y="97077"/>
                  <a:pt x="167164" y="96441"/>
                  <a:pt x="171450" y="96441"/>
                </a:cubicBezTo>
                <a:cubicBezTo>
                  <a:pt x="195125" y="96441"/>
                  <a:pt x="214313" y="115628"/>
                  <a:pt x="214313" y="139303"/>
                </a:cubicBezTo>
                <a:lnTo>
                  <a:pt x="214313" y="150019"/>
                </a:lnTo>
                <a:cubicBezTo>
                  <a:pt x="214313" y="155946"/>
                  <a:pt x="209524" y="160734"/>
                  <a:pt x="203597" y="160734"/>
                </a:cubicBezTo>
                <a:lnTo>
                  <a:pt x="174564" y="160734"/>
                </a:lnTo>
                <a:close/>
                <a:moveTo>
                  <a:pt x="158055" y="53578"/>
                </a:moveTo>
                <a:cubicBezTo>
                  <a:pt x="158055" y="40271"/>
                  <a:pt x="168859" y="29468"/>
                  <a:pt x="182166" y="29468"/>
                </a:cubicBezTo>
                <a:cubicBezTo>
                  <a:pt x="195472" y="29468"/>
                  <a:pt x="206276" y="40271"/>
                  <a:pt x="206276" y="53578"/>
                </a:cubicBezTo>
                <a:cubicBezTo>
                  <a:pt x="206276" y="66885"/>
                  <a:pt x="195472" y="77688"/>
                  <a:pt x="182166" y="77688"/>
                </a:cubicBezTo>
                <a:cubicBezTo>
                  <a:pt x="168859" y="77688"/>
                  <a:pt x="158055" y="66885"/>
                  <a:pt x="158055" y="53578"/>
                </a:cubicBezTo>
                <a:close/>
                <a:moveTo>
                  <a:pt x="53578" y="144661"/>
                </a:moveTo>
                <a:cubicBezTo>
                  <a:pt x="53578" y="115059"/>
                  <a:pt x="77554" y="91083"/>
                  <a:pt x="107156" y="91083"/>
                </a:cubicBezTo>
                <a:cubicBezTo>
                  <a:pt x="136758" y="91083"/>
                  <a:pt x="160734" y="115059"/>
                  <a:pt x="160734" y="144661"/>
                </a:cubicBezTo>
                <a:lnTo>
                  <a:pt x="160734" y="150019"/>
                </a:lnTo>
                <a:cubicBezTo>
                  <a:pt x="160734" y="155946"/>
                  <a:pt x="155946" y="160734"/>
                  <a:pt x="150019" y="160734"/>
                </a:cubicBezTo>
                <a:lnTo>
                  <a:pt x="64294" y="160734"/>
                </a:lnTo>
                <a:cubicBezTo>
                  <a:pt x="58367" y="160734"/>
                  <a:pt x="53578" y="155946"/>
                  <a:pt x="53578" y="150019"/>
                </a:cubicBezTo>
                <a:lnTo>
                  <a:pt x="53578" y="144661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46" name="Text 44"/>
          <p:cNvSpPr/>
          <p:nvPr/>
        </p:nvSpPr>
        <p:spPr>
          <a:xfrm>
            <a:off x="762000" y="4105275"/>
            <a:ext cx="6353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Utilisateurs par Service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42925" y="4486275"/>
            <a:ext cx="2114550" cy="762000"/>
          </a:xfrm>
          <a:custGeom>
            <a:avLst/>
            <a:gdLst/>
            <a:ahLst/>
            <a:cxnLst/>
            <a:rect l="l" t="t" r="r" b="b"/>
            <a:pathLst>
              <a:path w="2114550" h="762000">
                <a:moveTo>
                  <a:pt x="76200" y="0"/>
                </a:moveTo>
                <a:lnTo>
                  <a:pt x="2038350" y="0"/>
                </a:lnTo>
                <a:cubicBezTo>
                  <a:pt x="2080406" y="0"/>
                  <a:pt x="2114550" y="34144"/>
                  <a:pt x="2114550" y="76200"/>
                </a:cubicBezTo>
                <a:lnTo>
                  <a:pt x="2114550" y="685800"/>
                </a:lnTo>
                <a:cubicBezTo>
                  <a:pt x="2114550" y="727856"/>
                  <a:pt x="2080406" y="762000"/>
                  <a:pt x="20383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8" name="Shape 46"/>
          <p:cNvSpPr/>
          <p:nvPr/>
        </p:nvSpPr>
        <p:spPr>
          <a:xfrm>
            <a:off x="692944" y="4610100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16669" y="0"/>
                </a:moveTo>
                <a:cubicBezTo>
                  <a:pt x="7475" y="0"/>
                  <a:pt x="0" y="7475"/>
                  <a:pt x="0" y="16669"/>
                </a:cubicBezTo>
                <a:lnTo>
                  <a:pt x="0" y="116681"/>
                </a:lnTo>
                <a:cubicBezTo>
                  <a:pt x="0" y="125875"/>
                  <a:pt x="7475" y="133350"/>
                  <a:pt x="16669" y="133350"/>
                </a:cubicBezTo>
                <a:lnTo>
                  <a:pt x="83344" y="133350"/>
                </a:lnTo>
                <a:cubicBezTo>
                  <a:pt x="92538" y="133350"/>
                  <a:pt x="100013" y="125875"/>
                  <a:pt x="100013" y="116681"/>
                </a:cubicBezTo>
                <a:lnTo>
                  <a:pt x="100013" y="16669"/>
                </a:lnTo>
                <a:cubicBezTo>
                  <a:pt x="100013" y="7475"/>
                  <a:pt x="92538" y="0"/>
                  <a:pt x="83344" y="0"/>
                </a:cubicBezTo>
                <a:lnTo>
                  <a:pt x="16669" y="0"/>
                </a:lnTo>
                <a:close/>
                <a:moveTo>
                  <a:pt x="25003" y="16669"/>
                </a:moveTo>
                <a:lnTo>
                  <a:pt x="75009" y="16669"/>
                </a:lnTo>
                <a:cubicBezTo>
                  <a:pt x="79619" y="16669"/>
                  <a:pt x="83344" y="20393"/>
                  <a:pt x="83344" y="25003"/>
                </a:cubicBezTo>
                <a:lnTo>
                  <a:pt x="83344" y="33337"/>
                </a:lnTo>
                <a:cubicBezTo>
                  <a:pt x="83344" y="37947"/>
                  <a:pt x="79619" y="41672"/>
                  <a:pt x="75009" y="41672"/>
                </a:cubicBezTo>
                <a:lnTo>
                  <a:pt x="25003" y="41672"/>
                </a:lnTo>
                <a:cubicBezTo>
                  <a:pt x="20393" y="41672"/>
                  <a:pt x="16669" y="37947"/>
                  <a:pt x="16669" y="33337"/>
                </a:cubicBezTo>
                <a:lnTo>
                  <a:pt x="16669" y="25003"/>
                </a:lnTo>
                <a:cubicBezTo>
                  <a:pt x="16669" y="20393"/>
                  <a:pt x="20393" y="16669"/>
                  <a:pt x="25003" y="16669"/>
                </a:cubicBezTo>
                <a:close/>
                <a:moveTo>
                  <a:pt x="29170" y="60424"/>
                </a:moveTo>
                <a:cubicBezTo>
                  <a:pt x="29170" y="63874"/>
                  <a:pt x="26369" y="66675"/>
                  <a:pt x="22920" y="66675"/>
                </a:cubicBezTo>
                <a:cubicBezTo>
                  <a:pt x="19470" y="66675"/>
                  <a:pt x="16669" y="63874"/>
                  <a:pt x="16669" y="60424"/>
                </a:cubicBezTo>
                <a:cubicBezTo>
                  <a:pt x="16669" y="56974"/>
                  <a:pt x="19470" y="54173"/>
                  <a:pt x="22920" y="54173"/>
                </a:cubicBezTo>
                <a:cubicBezTo>
                  <a:pt x="26369" y="54173"/>
                  <a:pt x="29170" y="56974"/>
                  <a:pt x="29170" y="60424"/>
                </a:cubicBezTo>
                <a:close/>
                <a:moveTo>
                  <a:pt x="50006" y="66675"/>
                </a:moveTo>
                <a:cubicBezTo>
                  <a:pt x="46556" y="66675"/>
                  <a:pt x="43755" y="63874"/>
                  <a:pt x="43755" y="60424"/>
                </a:cubicBezTo>
                <a:cubicBezTo>
                  <a:pt x="43755" y="56974"/>
                  <a:pt x="46556" y="54173"/>
                  <a:pt x="50006" y="54173"/>
                </a:cubicBezTo>
                <a:cubicBezTo>
                  <a:pt x="53456" y="54173"/>
                  <a:pt x="56257" y="56974"/>
                  <a:pt x="56257" y="60424"/>
                </a:cubicBezTo>
                <a:cubicBezTo>
                  <a:pt x="56257" y="63874"/>
                  <a:pt x="53456" y="66675"/>
                  <a:pt x="50006" y="66675"/>
                </a:cubicBezTo>
                <a:close/>
                <a:moveTo>
                  <a:pt x="83344" y="60424"/>
                </a:moveTo>
                <a:cubicBezTo>
                  <a:pt x="83344" y="63874"/>
                  <a:pt x="80543" y="66675"/>
                  <a:pt x="77093" y="66675"/>
                </a:cubicBezTo>
                <a:cubicBezTo>
                  <a:pt x="73643" y="66675"/>
                  <a:pt x="70842" y="63874"/>
                  <a:pt x="70842" y="60424"/>
                </a:cubicBezTo>
                <a:cubicBezTo>
                  <a:pt x="70842" y="56974"/>
                  <a:pt x="73643" y="54173"/>
                  <a:pt x="77093" y="54173"/>
                </a:cubicBezTo>
                <a:cubicBezTo>
                  <a:pt x="80543" y="54173"/>
                  <a:pt x="83344" y="56974"/>
                  <a:pt x="83344" y="60424"/>
                </a:cubicBezTo>
                <a:close/>
                <a:moveTo>
                  <a:pt x="22920" y="91678"/>
                </a:moveTo>
                <a:cubicBezTo>
                  <a:pt x="19470" y="91678"/>
                  <a:pt x="16669" y="88877"/>
                  <a:pt x="16669" y="85427"/>
                </a:cubicBezTo>
                <a:cubicBezTo>
                  <a:pt x="16669" y="81977"/>
                  <a:pt x="19470" y="79177"/>
                  <a:pt x="22920" y="79177"/>
                </a:cubicBezTo>
                <a:cubicBezTo>
                  <a:pt x="26369" y="79177"/>
                  <a:pt x="29170" y="81977"/>
                  <a:pt x="29170" y="85427"/>
                </a:cubicBezTo>
                <a:cubicBezTo>
                  <a:pt x="29170" y="88877"/>
                  <a:pt x="26369" y="91678"/>
                  <a:pt x="22920" y="91678"/>
                </a:cubicBezTo>
                <a:close/>
                <a:moveTo>
                  <a:pt x="56257" y="85427"/>
                </a:moveTo>
                <a:cubicBezTo>
                  <a:pt x="56257" y="88877"/>
                  <a:pt x="53456" y="91678"/>
                  <a:pt x="50006" y="91678"/>
                </a:cubicBezTo>
                <a:cubicBezTo>
                  <a:pt x="46556" y="91678"/>
                  <a:pt x="43755" y="88877"/>
                  <a:pt x="43755" y="85427"/>
                </a:cubicBezTo>
                <a:cubicBezTo>
                  <a:pt x="43755" y="81977"/>
                  <a:pt x="46556" y="79177"/>
                  <a:pt x="50006" y="79177"/>
                </a:cubicBezTo>
                <a:cubicBezTo>
                  <a:pt x="53456" y="79177"/>
                  <a:pt x="56257" y="81977"/>
                  <a:pt x="56257" y="85427"/>
                </a:cubicBezTo>
                <a:close/>
                <a:moveTo>
                  <a:pt x="77093" y="91678"/>
                </a:moveTo>
                <a:cubicBezTo>
                  <a:pt x="73643" y="91678"/>
                  <a:pt x="70842" y="88877"/>
                  <a:pt x="70842" y="85427"/>
                </a:cubicBezTo>
                <a:cubicBezTo>
                  <a:pt x="70842" y="81977"/>
                  <a:pt x="73643" y="79177"/>
                  <a:pt x="77093" y="79177"/>
                </a:cubicBezTo>
                <a:cubicBezTo>
                  <a:pt x="80543" y="79177"/>
                  <a:pt x="83344" y="81977"/>
                  <a:pt x="83344" y="85427"/>
                </a:cubicBezTo>
                <a:cubicBezTo>
                  <a:pt x="83344" y="88877"/>
                  <a:pt x="80543" y="91678"/>
                  <a:pt x="77093" y="91678"/>
                </a:cubicBezTo>
                <a:close/>
                <a:moveTo>
                  <a:pt x="16669" y="110430"/>
                </a:moveTo>
                <a:cubicBezTo>
                  <a:pt x="16669" y="106966"/>
                  <a:pt x="19456" y="104180"/>
                  <a:pt x="22920" y="104180"/>
                </a:cubicBezTo>
                <a:lnTo>
                  <a:pt x="52090" y="104180"/>
                </a:lnTo>
                <a:cubicBezTo>
                  <a:pt x="55554" y="104180"/>
                  <a:pt x="58341" y="106966"/>
                  <a:pt x="58341" y="110430"/>
                </a:cubicBezTo>
                <a:cubicBezTo>
                  <a:pt x="58341" y="113894"/>
                  <a:pt x="55554" y="116681"/>
                  <a:pt x="52090" y="116681"/>
                </a:cubicBezTo>
                <a:lnTo>
                  <a:pt x="22920" y="116681"/>
                </a:lnTo>
                <a:cubicBezTo>
                  <a:pt x="19456" y="116681"/>
                  <a:pt x="16669" y="113894"/>
                  <a:pt x="16669" y="110430"/>
                </a:cubicBezTo>
                <a:close/>
                <a:moveTo>
                  <a:pt x="77093" y="104180"/>
                </a:moveTo>
                <a:cubicBezTo>
                  <a:pt x="80557" y="104180"/>
                  <a:pt x="83344" y="106966"/>
                  <a:pt x="83344" y="110430"/>
                </a:cubicBezTo>
                <a:cubicBezTo>
                  <a:pt x="83344" y="113894"/>
                  <a:pt x="80557" y="116681"/>
                  <a:pt x="77093" y="116681"/>
                </a:cubicBezTo>
                <a:cubicBezTo>
                  <a:pt x="73629" y="116681"/>
                  <a:pt x="70842" y="113894"/>
                  <a:pt x="70842" y="110430"/>
                </a:cubicBezTo>
                <a:cubicBezTo>
                  <a:pt x="70842" y="106966"/>
                  <a:pt x="73629" y="104180"/>
                  <a:pt x="77093" y="10418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9" name="Text 47"/>
          <p:cNvSpPr/>
          <p:nvPr/>
        </p:nvSpPr>
        <p:spPr>
          <a:xfrm>
            <a:off x="900113" y="4600575"/>
            <a:ext cx="304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V130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57225" y="479107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CPT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57225" y="4981575"/>
            <a:ext cx="19431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Comptabilité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2730996" y="4486275"/>
            <a:ext cx="2114550" cy="762000"/>
          </a:xfrm>
          <a:custGeom>
            <a:avLst/>
            <a:gdLst/>
            <a:ahLst/>
            <a:cxnLst/>
            <a:rect l="l" t="t" r="r" b="b"/>
            <a:pathLst>
              <a:path w="2114550" h="762000">
                <a:moveTo>
                  <a:pt x="76200" y="0"/>
                </a:moveTo>
                <a:lnTo>
                  <a:pt x="2038350" y="0"/>
                </a:lnTo>
                <a:cubicBezTo>
                  <a:pt x="2080406" y="0"/>
                  <a:pt x="2114550" y="34144"/>
                  <a:pt x="2114550" y="76200"/>
                </a:cubicBezTo>
                <a:lnTo>
                  <a:pt x="2114550" y="685800"/>
                </a:lnTo>
                <a:cubicBezTo>
                  <a:pt x="2114550" y="727856"/>
                  <a:pt x="2080406" y="762000"/>
                  <a:pt x="20383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3" name="Shape 51"/>
          <p:cNvSpPr/>
          <p:nvPr/>
        </p:nvSpPr>
        <p:spPr>
          <a:xfrm>
            <a:off x="2847677" y="4610100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16669" y="25003"/>
                </a:moveTo>
                <a:cubicBezTo>
                  <a:pt x="16669" y="15809"/>
                  <a:pt x="24144" y="8334"/>
                  <a:pt x="33337" y="8334"/>
                </a:cubicBezTo>
                <a:lnTo>
                  <a:pt x="133350" y="8334"/>
                </a:lnTo>
                <a:cubicBezTo>
                  <a:pt x="142544" y="8334"/>
                  <a:pt x="150019" y="15809"/>
                  <a:pt x="150019" y="25003"/>
                </a:cubicBezTo>
                <a:lnTo>
                  <a:pt x="150019" y="87511"/>
                </a:lnTo>
                <a:lnTo>
                  <a:pt x="133350" y="87511"/>
                </a:lnTo>
                <a:lnTo>
                  <a:pt x="133350" y="25003"/>
                </a:lnTo>
                <a:lnTo>
                  <a:pt x="33337" y="25003"/>
                </a:lnTo>
                <a:lnTo>
                  <a:pt x="33337" y="87511"/>
                </a:lnTo>
                <a:lnTo>
                  <a:pt x="16669" y="87511"/>
                </a:lnTo>
                <a:lnTo>
                  <a:pt x="16669" y="25003"/>
                </a:lnTo>
                <a:close/>
                <a:moveTo>
                  <a:pt x="0" y="105013"/>
                </a:moveTo>
                <a:cubicBezTo>
                  <a:pt x="0" y="102252"/>
                  <a:pt x="2240" y="100013"/>
                  <a:pt x="5001" y="100013"/>
                </a:cubicBezTo>
                <a:lnTo>
                  <a:pt x="161687" y="100013"/>
                </a:lnTo>
                <a:cubicBezTo>
                  <a:pt x="164448" y="100013"/>
                  <a:pt x="166688" y="102252"/>
                  <a:pt x="166688" y="105013"/>
                </a:cubicBezTo>
                <a:cubicBezTo>
                  <a:pt x="166688" y="116056"/>
                  <a:pt x="157728" y="125016"/>
                  <a:pt x="146685" y="125016"/>
                </a:cubicBezTo>
                <a:lnTo>
                  <a:pt x="20003" y="125016"/>
                </a:lnTo>
                <a:cubicBezTo>
                  <a:pt x="8959" y="125016"/>
                  <a:pt x="0" y="116056"/>
                  <a:pt x="0" y="105013"/>
                </a:cubicBezTo>
                <a:close/>
                <a:moveTo>
                  <a:pt x="73186" y="54434"/>
                </a:moveTo>
                <a:lnTo>
                  <a:pt x="65112" y="62508"/>
                </a:lnTo>
                <a:lnTo>
                  <a:pt x="73186" y="70582"/>
                </a:lnTo>
                <a:cubicBezTo>
                  <a:pt x="75634" y="73030"/>
                  <a:pt x="75634" y="76989"/>
                  <a:pt x="73186" y="79411"/>
                </a:cubicBezTo>
                <a:cubicBezTo>
                  <a:pt x="70738" y="81833"/>
                  <a:pt x="66779" y="81859"/>
                  <a:pt x="64357" y="79411"/>
                </a:cubicBezTo>
                <a:lnTo>
                  <a:pt x="51855" y="66909"/>
                </a:lnTo>
                <a:cubicBezTo>
                  <a:pt x="49407" y="64461"/>
                  <a:pt x="49407" y="60502"/>
                  <a:pt x="51855" y="58080"/>
                </a:cubicBezTo>
                <a:lnTo>
                  <a:pt x="64357" y="45579"/>
                </a:lnTo>
                <a:cubicBezTo>
                  <a:pt x="66805" y="43130"/>
                  <a:pt x="70764" y="43130"/>
                  <a:pt x="73186" y="45579"/>
                </a:cubicBezTo>
                <a:cubicBezTo>
                  <a:pt x="75608" y="48027"/>
                  <a:pt x="75634" y="51986"/>
                  <a:pt x="73186" y="54408"/>
                </a:cubicBezTo>
                <a:close/>
                <a:moveTo>
                  <a:pt x="102357" y="45579"/>
                </a:moveTo>
                <a:lnTo>
                  <a:pt x="114858" y="58080"/>
                </a:lnTo>
                <a:cubicBezTo>
                  <a:pt x="117306" y="60528"/>
                  <a:pt x="117306" y="64487"/>
                  <a:pt x="114858" y="66909"/>
                </a:cubicBezTo>
                <a:lnTo>
                  <a:pt x="102357" y="79411"/>
                </a:lnTo>
                <a:cubicBezTo>
                  <a:pt x="99908" y="81859"/>
                  <a:pt x="95949" y="81859"/>
                  <a:pt x="93527" y="79411"/>
                </a:cubicBezTo>
                <a:cubicBezTo>
                  <a:pt x="91105" y="76963"/>
                  <a:pt x="91079" y="73004"/>
                  <a:pt x="93527" y="70582"/>
                </a:cubicBezTo>
                <a:lnTo>
                  <a:pt x="101601" y="62508"/>
                </a:lnTo>
                <a:lnTo>
                  <a:pt x="93527" y="54434"/>
                </a:lnTo>
                <a:cubicBezTo>
                  <a:pt x="91079" y="51986"/>
                  <a:pt x="91079" y="48027"/>
                  <a:pt x="93527" y="45605"/>
                </a:cubicBezTo>
                <a:cubicBezTo>
                  <a:pt x="95976" y="43182"/>
                  <a:pt x="99934" y="43156"/>
                  <a:pt x="102357" y="45605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54" name="Text 52"/>
          <p:cNvSpPr/>
          <p:nvPr/>
        </p:nvSpPr>
        <p:spPr>
          <a:xfrm>
            <a:off x="3088184" y="4600575"/>
            <a:ext cx="304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V140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2845296" y="479107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IT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2845296" y="4981575"/>
            <a:ext cx="19431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Informatique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4919216" y="4486275"/>
            <a:ext cx="2114550" cy="762000"/>
          </a:xfrm>
          <a:custGeom>
            <a:avLst/>
            <a:gdLst/>
            <a:ahLst/>
            <a:cxnLst/>
            <a:rect l="l" t="t" r="r" b="b"/>
            <a:pathLst>
              <a:path w="2114550" h="762000">
                <a:moveTo>
                  <a:pt x="76200" y="0"/>
                </a:moveTo>
                <a:lnTo>
                  <a:pt x="2038350" y="0"/>
                </a:lnTo>
                <a:cubicBezTo>
                  <a:pt x="2080406" y="0"/>
                  <a:pt x="2114550" y="34144"/>
                  <a:pt x="2114550" y="76200"/>
                </a:cubicBezTo>
                <a:lnTo>
                  <a:pt x="2114550" y="685800"/>
                </a:lnTo>
                <a:cubicBezTo>
                  <a:pt x="2114550" y="727856"/>
                  <a:pt x="2080406" y="762000"/>
                  <a:pt x="20383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8" name="Shape 56"/>
          <p:cNvSpPr/>
          <p:nvPr/>
        </p:nvSpPr>
        <p:spPr>
          <a:xfrm>
            <a:off x="5035897" y="4610100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100013" y="8334"/>
                </a:moveTo>
                <a:lnTo>
                  <a:pt x="133350" y="8334"/>
                </a:lnTo>
                <a:cubicBezTo>
                  <a:pt x="137960" y="8334"/>
                  <a:pt x="141684" y="12059"/>
                  <a:pt x="141684" y="16669"/>
                </a:cubicBezTo>
                <a:cubicBezTo>
                  <a:pt x="141684" y="21279"/>
                  <a:pt x="137960" y="25003"/>
                  <a:pt x="133350" y="25003"/>
                </a:cubicBezTo>
                <a:lnTo>
                  <a:pt x="103763" y="25003"/>
                </a:lnTo>
                <a:cubicBezTo>
                  <a:pt x="102409" y="31723"/>
                  <a:pt x="97799" y="37270"/>
                  <a:pt x="91678" y="39927"/>
                </a:cubicBezTo>
                <a:lnTo>
                  <a:pt x="91678" y="116681"/>
                </a:lnTo>
                <a:lnTo>
                  <a:pt x="133350" y="116681"/>
                </a:lnTo>
                <a:cubicBezTo>
                  <a:pt x="137960" y="116681"/>
                  <a:pt x="141684" y="120406"/>
                  <a:pt x="141684" y="125016"/>
                </a:cubicBezTo>
                <a:cubicBezTo>
                  <a:pt x="141684" y="129626"/>
                  <a:pt x="137960" y="133350"/>
                  <a:pt x="133350" y="133350"/>
                </a:cubicBezTo>
                <a:lnTo>
                  <a:pt x="33337" y="133350"/>
                </a:lnTo>
                <a:cubicBezTo>
                  <a:pt x="28728" y="133350"/>
                  <a:pt x="25003" y="129626"/>
                  <a:pt x="25003" y="125016"/>
                </a:cubicBezTo>
                <a:cubicBezTo>
                  <a:pt x="25003" y="120406"/>
                  <a:pt x="28728" y="116681"/>
                  <a:pt x="33337" y="116681"/>
                </a:cubicBezTo>
                <a:lnTo>
                  <a:pt x="75009" y="116681"/>
                </a:lnTo>
                <a:lnTo>
                  <a:pt x="75009" y="39927"/>
                </a:lnTo>
                <a:cubicBezTo>
                  <a:pt x="68889" y="37244"/>
                  <a:pt x="64279" y="31697"/>
                  <a:pt x="62925" y="25003"/>
                </a:cubicBezTo>
                <a:lnTo>
                  <a:pt x="33337" y="25003"/>
                </a:lnTo>
                <a:cubicBezTo>
                  <a:pt x="28728" y="25003"/>
                  <a:pt x="25003" y="21279"/>
                  <a:pt x="25003" y="16669"/>
                </a:cubicBezTo>
                <a:cubicBezTo>
                  <a:pt x="25003" y="12059"/>
                  <a:pt x="28728" y="8334"/>
                  <a:pt x="33337" y="8334"/>
                </a:cubicBezTo>
                <a:lnTo>
                  <a:pt x="66675" y="8334"/>
                </a:lnTo>
                <a:cubicBezTo>
                  <a:pt x="70478" y="3282"/>
                  <a:pt x="76520" y="0"/>
                  <a:pt x="83344" y="0"/>
                </a:cubicBezTo>
                <a:cubicBezTo>
                  <a:pt x="90168" y="0"/>
                  <a:pt x="96210" y="3282"/>
                  <a:pt x="100013" y="8334"/>
                </a:cubicBezTo>
                <a:close/>
                <a:moveTo>
                  <a:pt x="114493" y="83344"/>
                </a:moveTo>
                <a:lnTo>
                  <a:pt x="152207" y="83344"/>
                </a:lnTo>
                <a:lnTo>
                  <a:pt x="133350" y="50996"/>
                </a:lnTo>
                <a:lnTo>
                  <a:pt x="114493" y="83344"/>
                </a:lnTo>
                <a:close/>
                <a:moveTo>
                  <a:pt x="133350" y="108347"/>
                </a:moveTo>
                <a:cubicBezTo>
                  <a:pt x="116968" y="108347"/>
                  <a:pt x="103346" y="99492"/>
                  <a:pt x="100533" y="87797"/>
                </a:cubicBezTo>
                <a:cubicBezTo>
                  <a:pt x="99856" y="84932"/>
                  <a:pt x="100794" y="81989"/>
                  <a:pt x="102278" y="79437"/>
                </a:cubicBezTo>
                <a:lnTo>
                  <a:pt x="127073" y="36932"/>
                </a:lnTo>
                <a:cubicBezTo>
                  <a:pt x="128375" y="34692"/>
                  <a:pt x="130772" y="33337"/>
                  <a:pt x="133350" y="33337"/>
                </a:cubicBezTo>
                <a:cubicBezTo>
                  <a:pt x="135928" y="33337"/>
                  <a:pt x="138325" y="34718"/>
                  <a:pt x="139627" y="36932"/>
                </a:cubicBezTo>
                <a:lnTo>
                  <a:pt x="164422" y="79437"/>
                </a:lnTo>
                <a:cubicBezTo>
                  <a:pt x="165906" y="81989"/>
                  <a:pt x="166844" y="84932"/>
                  <a:pt x="166167" y="87797"/>
                </a:cubicBezTo>
                <a:cubicBezTo>
                  <a:pt x="163354" y="99466"/>
                  <a:pt x="149732" y="108347"/>
                  <a:pt x="133350" y="108347"/>
                </a:cubicBezTo>
                <a:close/>
                <a:moveTo>
                  <a:pt x="33025" y="50996"/>
                </a:moveTo>
                <a:lnTo>
                  <a:pt x="14168" y="83344"/>
                </a:lnTo>
                <a:lnTo>
                  <a:pt x="51908" y="83344"/>
                </a:lnTo>
                <a:lnTo>
                  <a:pt x="33025" y="50996"/>
                </a:lnTo>
                <a:close/>
                <a:moveTo>
                  <a:pt x="234" y="87797"/>
                </a:moveTo>
                <a:cubicBezTo>
                  <a:pt x="-443" y="84932"/>
                  <a:pt x="495" y="81989"/>
                  <a:pt x="1979" y="79437"/>
                </a:cubicBezTo>
                <a:lnTo>
                  <a:pt x="26774" y="36932"/>
                </a:lnTo>
                <a:cubicBezTo>
                  <a:pt x="28076" y="34692"/>
                  <a:pt x="30473" y="33337"/>
                  <a:pt x="33051" y="33337"/>
                </a:cubicBezTo>
                <a:cubicBezTo>
                  <a:pt x="35629" y="33337"/>
                  <a:pt x="38026" y="34718"/>
                  <a:pt x="39328" y="36932"/>
                </a:cubicBezTo>
                <a:lnTo>
                  <a:pt x="64123" y="79437"/>
                </a:lnTo>
                <a:cubicBezTo>
                  <a:pt x="65607" y="81989"/>
                  <a:pt x="66545" y="84932"/>
                  <a:pt x="65868" y="87797"/>
                </a:cubicBezTo>
                <a:cubicBezTo>
                  <a:pt x="63055" y="99466"/>
                  <a:pt x="49433" y="108347"/>
                  <a:pt x="33051" y="108347"/>
                </a:cubicBezTo>
                <a:cubicBezTo>
                  <a:pt x="16669" y="108347"/>
                  <a:pt x="3047" y="99492"/>
                  <a:pt x="234" y="87797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59" name="Text 57"/>
          <p:cNvSpPr/>
          <p:nvPr/>
        </p:nvSpPr>
        <p:spPr>
          <a:xfrm>
            <a:off x="5276404" y="4600575"/>
            <a:ext cx="304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V150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5033516" y="479107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JUR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5033516" y="4981575"/>
            <a:ext cx="19431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Juridique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542925" y="5324475"/>
            <a:ext cx="2114550" cy="762000"/>
          </a:xfrm>
          <a:custGeom>
            <a:avLst/>
            <a:gdLst/>
            <a:ahLst/>
            <a:cxnLst/>
            <a:rect l="l" t="t" r="r" b="b"/>
            <a:pathLst>
              <a:path w="2114550" h="762000">
                <a:moveTo>
                  <a:pt x="76200" y="0"/>
                </a:moveTo>
                <a:lnTo>
                  <a:pt x="2038350" y="0"/>
                </a:lnTo>
                <a:cubicBezTo>
                  <a:pt x="2080406" y="0"/>
                  <a:pt x="2114550" y="34144"/>
                  <a:pt x="2114550" y="76200"/>
                </a:cubicBezTo>
                <a:lnTo>
                  <a:pt x="2114550" y="685800"/>
                </a:lnTo>
                <a:cubicBezTo>
                  <a:pt x="2114550" y="727856"/>
                  <a:pt x="2080406" y="762000"/>
                  <a:pt x="20383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3" name="Shape 61"/>
          <p:cNvSpPr/>
          <p:nvPr/>
        </p:nvSpPr>
        <p:spPr>
          <a:xfrm>
            <a:off x="684609" y="54483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58341" y="64591"/>
                </a:moveTo>
                <a:cubicBezTo>
                  <a:pt x="41091" y="64591"/>
                  <a:pt x="27087" y="50587"/>
                  <a:pt x="27087" y="33338"/>
                </a:cubicBezTo>
                <a:cubicBezTo>
                  <a:pt x="27087" y="16088"/>
                  <a:pt x="41091" y="2084"/>
                  <a:pt x="58341" y="2084"/>
                </a:cubicBezTo>
                <a:cubicBezTo>
                  <a:pt x="75590" y="2084"/>
                  <a:pt x="89595" y="16088"/>
                  <a:pt x="89595" y="33337"/>
                </a:cubicBezTo>
                <a:cubicBezTo>
                  <a:pt x="89595" y="50587"/>
                  <a:pt x="75590" y="64591"/>
                  <a:pt x="58341" y="64591"/>
                </a:cubicBezTo>
                <a:close/>
                <a:moveTo>
                  <a:pt x="50397" y="79177"/>
                </a:moveTo>
                <a:lnTo>
                  <a:pt x="66284" y="79177"/>
                </a:lnTo>
                <a:cubicBezTo>
                  <a:pt x="68811" y="79177"/>
                  <a:pt x="70842" y="81208"/>
                  <a:pt x="70842" y="83734"/>
                </a:cubicBezTo>
                <a:cubicBezTo>
                  <a:pt x="70842" y="84828"/>
                  <a:pt x="70452" y="85870"/>
                  <a:pt x="69748" y="86704"/>
                </a:cubicBezTo>
                <a:lnTo>
                  <a:pt x="62612" y="95038"/>
                </a:lnTo>
                <a:lnTo>
                  <a:pt x="70686" y="125016"/>
                </a:lnTo>
                <a:lnTo>
                  <a:pt x="70842" y="125016"/>
                </a:lnTo>
                <a:lnTo>
                  <a:pt x="79854" y="88943"/>
                </a:lnTo>
                <a:cubicBezTo>
                  <a:pt x="80427" y="86678"/>
                  <a:pt x="82745" y="85297"/>
                  <a:pt x="84932" y="86131"/>
                </a:cubicBezTo>
                <a:cubicBezTo>
                  <a:pt x="101054" y="92277"/>
                  <a:pt x="112514" y="107904"/>
                  <a:pt x="112514" y="126188"/>
                </a:cubicBezTo>
                <a:cubicBezTo>
                  <a:pt x="112514" y="130120"/>
                  <a:pt x="109311" y="133324"/>
                  <a:pt x="105378" y="133324"/>
                </a:cubicBezTo>
                <a:lnTo>
                  <a:pt x="11303" y="133350"/>
                </a:lnTo>
                <a:cubicBezTo>
                  <a:pt x="7371" y="133350"/>
                  <a:pt x="4167" y="130146"/>
                  <a:pt x="4167" y="126214"/>
                </a:cubicBezTo>
                <a:cubicBezTo>
                  <a:pt x="4167" y="107930"/>
                  <a:pt x="15627" y="92303"/>
                  <a:pt x="31749" y="86157"/>
                </a:cubicBezTo>
                <a:cubicBezTo>
                  <a:pt x="33937" y="85323"/>
                  <a:pt x="36255" y="86704"/>
                  <a:pt x="36828" y="88969"/>
                </a:cubicBezTo>
                <a:lnTo>
                  <a:pt x="45839" y="125042"/>
                </a:lnTo>
                <a:lnTo>
                  <a:pt x="45995" y="125042"/>
                </a:lnTo>
                <a:lnTo>
                  <a:pt x="54069" y="95064"/>
                </a:lnTo>
                <a:lnTo>
                  <a:pt x="46933" y="86730"/>
                </a:lnTo>
                <a:cubicBezTo>
                  <a:pt x="46230" y="85896"/>
                  <a:pt x="45839" y="84854"/>
                  <a:pt x="45839" y="83760"/>
                </a:cubicBezTo>
                <a:cubicBezTo>
                  <a:pt x="45839" y="81234"/>
                  <a:pt x="47871" y="79203"/>
                  <a:pt x="50397" y="79203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64" name="Text 62"/>
          <p:cNvSpPr/>
          <p:nvPr/>
        </p:nvSpPr>
        <p:spPr>
          <a:xfrm>
            <a:off x="900113" y="5438775"/>
            <a:ext cx="304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V160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657225" y="562927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RH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57225" y="5819775"/>
            <a:ext cx="19431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Ressources Humaines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2730996" y="5324475"/>
            <a:ext cx="2114550" cy="762000"/>
          </a:xfrm>
          <a:custGeom>
            <a:avLst/>
            <a:gdLst/>
            <a:ahLst/>
            <a:cxnLst/>
            <a:rect l="l" t="t" r="r" b="b"/>
            <a:pathLst>
              <a:path w="2114550" h="762000">
                <a:moveTo>
                  <a:pt x="76200" y="0"/>
                </a:moveTo>
                <a:lnTo>
                  <a:pt x="2038350" y="0"/>
                </a:lnTo>
                <a:cubicBezTo>
                  <a:pt x="2080406" y="0"/>
                  <a:pt x="2114550" y="34144"/>
                  <a:pt x="2114550" y="76200"/>
                </a:cubicBezTo>
                <a:lnTo>
                  <a:pt x="2114550" y="685800"/>
                </a:lnTo>
                <a:cubicBezTo>
                  <a:pt x="2114550" y="727856"/>
                  <a:pt x="2080406" y="762000"/>
                  <a:pt x="20383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8" name="Shape 66"/>
          <p:cNvSpPr/>
          <p:nvPr/>
        </p:nvSpPr>
        <p:spPr>
          <a:xfrm>
            <a:off x="2856012" y="5448300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81521" y="22711"/>
                </a:moveTo>
                <a:cubicBezTo>
                  <a:pt x="83917" y="20810"/>
                  <a:pt x="85427" y="17867"/>
                  <a:pt x="85427" y="14585"/>
                </a:cubicBezTo>
                <a:cubicBezTo>
                  <a:pt x="85427" y="8829"/>
                  <a:pt x="80765" y="4167"/>
                  <a:pt x="75009" y="4167"/>
                </a:cubicBezTo>
                <a:cubicBezTo>
                  <a:pt x="69253" y="4167"/>
                  <a:pt x="64591" y="8829"/>
                  <a:pt x="64591" y="14585"/>
                </a:cubicBezTo>
                <a:cubicBezTo>
                  <a:pt x="64591" y="17867"/>
                  <a:pt x="66128" y="20810"/>
                  <a:pt x="68498" y="22711"/>
                </a:cubicBezTo>
                <a:lnTo>
                  <a:pt x="50683" y="50736"/>
                </a:lnTo>
                <a:cubicBezTo>
                  <a:pt x="48079" y="54825"/>
                  <a:pt x="42531" y="55840"/>
                  <a:pt x="38651" y="52923"/>
                </a:cubicBezTo>
                <a:lnTo>
                  <a:pt x="23154" y="41333"/>
                </a:lnTo>
                <a:cubicBezTo>
                  <a:pt x="24326" y="39666"/>
                  <a:pt x="25003" y="37609"/>
                  <a:pt x="25003" y="35421"/>
                </a:cubicBezTo>
                <a:cubicBezTo>
                  <a:pt x="25003" y="29665"/>
                  <a:pt x="20341" y="25003"/>
                  <a:pt x="14585" y="25003"/>
                </a:cubicBezTo>
                <a:cubicBezTo>
                  <a:pt x="8829" y="25003"/>
                  <a:pt x="4167" y="29665"/>
                  <a:pt x="4167" y="35421"/>
                </a:cubicBezTo>
                <a:cubicBezTo>
                  <a:pt x="4167" y="41099"/>
                  <a:pt x="8725" y="45735"/>
                  <a:pt x="14377" y="45839"/>
                </a:cubicBezTo>
                <a:lnTo>
                  <a:pt x="22867" y="102487"/>
                </a:lnTo>
                <a:cubicBezTo>
                  <a:pt x="24092" y="110639"/>
                  <a:pt x="31098" y="116681"/>
                  <a:pt x="39354" y="116681"/>
                </a:cubicBezTo>
                <a:lnTo>
                  <a:pt x="110665" y="116681"/>
                </a:lnTo>
                <a:cubicBezTo>
                  <a:pt x="118921" y="116681"/>
                  <a:pt x="125927" y="110639"/>
                  <a:pt x="127151" y="102487"/>
                </a:cubicBezTo>
                <a:lnTo>
                  <a:pt x="135642" y="45839"/>
                </a:lnTo>
                <a:cubicBezTo>
                  <a:pt x="141294" y="45735"/>
                  <a:pt x="145852" y="41099"/>
                  <a:pt x="145852" y="35421"/>
                </a:cubicBezTo>
                <a:cubicBezTo>
                  <a:pt x="145852" y="29665"/>
                  <a:pt x="141190" y="25003"/>
                  <a:pt x="135434" y="25003"/>
                </a:cubicBezTo>
                <a:cubicBezTo>
                  <a:pt x="129678" y="25003"/>
                  <a:pt x="125016" y="29665"/>
                  <a:pt x="125016" y="35421"/>
                </a:cubicBezTo>
                <a:cubicBezTo>
                  <a:pt x="125016" y="37609"/>
                  <a:pt x="125693" y="39666"/>
                  <a:pt x="126865" y="41333"/>
                </a:cubicBezTo>
                <a:lnTo>
                  <a:pt x="111394" y="52949"/>
                </a:lnTo>
                <a:cubicBezTo>
                  <a:pt x="107513" y="55866"/>
                  <a:pt x="101966" y="54851"/>
                  <a:pt x="99361" y="50762"/>
                </a:cubicBezTo>
                <a:lnTo>
                  <a:pt x="81521" y="22711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69" name="Text 67"/>
          <p:cNvSpPr/>
          <p:nvPr/>
        </p:nvSpPr>
        <p:spPr>
          <a:xfrm>
            <a:off x="3088184" y="5438775"/>
            <a:ext cx="304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V170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2845296" y="562927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DIR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2845296" y="5819775"/>
            <a:ext cx="19431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Direction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4919216" y="5324475"/>
            <a:ext cx="2114550" cy="762000"/>
          </a:xfrm>
          <a:custGeom>
            <a:avLst/>
            <a:gdLst/>
            <a:ahLst/>
            <a:cxnLst/>
            <a:rect l="l" t="t" r="r" b="b"/>
            <a:pathLst>
              <a:path w="2114550" h="762000">
                <a:moveTo>
                  <a:pt x="76200" y="0"/>
                </a:moveTo>
                <a:lnTo>
                  <a:pt x="2038350" y="0"/>
                </a:lnTo>
                <a:cubicBezTo>
                  <a:pt x="2080406" y="0"/>
                  <a:pt x="2114550" y="34144"/>
                  <a:pt x="2114550" y="76200"/>
                </a:cubicBezTo>
                <a:lnTo>
                  <a:pt x="2114550" y="685800"/>
                </a:lnTo>
                <a:cubicBezTo>
                  <a:pt x="2114550" y="727856"/>
                  <a:pt x="2080406" y="762000"/>
                  <a:pt x="203835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3" name="Shape 71"/>
          <p:cNvSpPr/>
          <p:nvPr/>
        </p:nvSpPr>
        <p:spPr>
          <a:xfrm>
            <a:off x="5060900" y="54483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75009" y="0"/>
                </a:moveTo>
                <a:lnTo>
                  <a:pt x="33337" y="0"/>
                </a:lnTo>
                <a:cubicBezTo>
                  <a:pt x="28728" y="0"/>
                  <a:pt x="25003" y="3724"/>
                  <a:pt x="25003" y="8334"/>
                </a:cubicBezTo>
                <a:cubicBezTo>
                  <a:pt x="25003" y="12944"/>
                  <a:pt x="28728" y="16669"/>
                  <a:pt x="33337" y="16669"/>
                </a:cubicBezTo>
                <a:lnTo>
                  <a:pt x="33337" y="56127"/>
                </a:lnTo>
                <a:lnTo>
                  <a:pt x="1953" y="111030"/>
                </a:lnTo>
                <a:cubicBezTo>
                  <a:pt x="677" y="113295"/>
                  <a:pt x="0" y="115822"/>
                  <a:pt x="0" y="118426"/>
                </a:cubicBezTo>
                <a:cubicBezTo>
                  <a:pt x="0" y="126683"/>
                  <a:pt x="6668" y="133350"/>
                  <a:pt x="14924" y="133350"/>
                </a:cubicBezTo>
                <a:lnTo>
                  <a:pt x="101758" y="133350"/>
                </a:lnTo>
                <a:cubicBezTo>
                  <a:pt x="109988" y="133350"/>
                  <a:pt x="116681" y="126683"/>
                  <a:pt x="116681" y="118426"/>
                </a:cubicBezTo>
                <a:cubicBezTo>
                  <a:pt x="116681" y="115822"/>
                  <a:pt x="116004" y="113269"/>
                  <a:pt x="114728" y="111030"/>
                </a:cubicBezTo>
                <a:lnTo>
                  <a:pt x="83344" y="56127"/>
                </a:lnTo>
                <a:lnTo>
                  <a:pt x="83344" y="16669"/>
                </a:lnTo>
                <a:cubicBezTo>
                  <a:pt x="87954" y="16669"/>
                  <a:pt x="91678" y="12944"/>
                  <a:pt x="91678" y="8334"/>
                </a:cubicBezTo>
                <a:cubicBezTo>
                  <a:pt x="91678" y="3724"/>
                  <a:pt x="87954" y="0"/>
                  <a:pt x="83344" y="0"/>
                </a:cubicBezTo>
                <a:lnTo>
                  <a:pt x="75009" y="0"/>
                </a:lnTo>
                <a:close/>
                <a:moveTo>
                  <a:pt x="50006" y="56127"/>
                </a:moveTo>
                <a:lnTo>
                  <a:pt x="50006" y="16669"/>
                </a:lnTo>
                <a:lnTo>
                  <a:pt x="66675" y="16669"/>
                </a:lnTo>
                <a:lnTo>
                  <a:pt x="66675" y="56127"/>
                </a:lnTo>
                <a:cubicBezTo>
                  <a:pt x="66675" y="59018"/>
                  <a:pt x="67430" y="61883"/>
                  <a:pt x="68863" y="64409"/>
                </a:cubicBezTo>
                <a:lnTo>
                  <a:pt x="79697" y="83344"/>
                </a:lnTo>
                <a:lnTo>
                  <a:pt x="36984" y="83344"/>
                </a:lnTo>
                <a:lnTo>
                  <a:pt x="47818" y="64409"/>
                </a:lnTo>
                <a:cubicBezTo>
                  <a:pt x="49251" y="61883"/>
                  <a:pt x="50006" y="59044"/>
                  <a:pt x="50006" y="56127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74" name="Text 72"/>
          <p:cNvSpPr/>
          <p:nvPr/>
        </p:nvSpPr>
        <p:spPr>
          <a:xfrm>
            <a:off x="5276404" y="5438775"/>
            <a:ext cx="304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V180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5033516" y="5629275"/>
            <a:ext cx="1952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R&amp;D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5033516" y="5819775"/>
            <a:ext cx="19431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Recherche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7312223" y="1490663"/>
            <a:ext cx="4495800" cy="4981575"/>
          </a:xfrm>
          <a:custGeom>
            <a:avLst/>
            <a:gdLst/>
            <a:ahLst/>
            <a:cxnLst/>
            <a:rect l="l" t="t" r="r" b="b"/>
            <a:pathLst>
              <a:path w="4495800" h="4981575">
                <a:moveTo>
                  <a:pt x="114283" y="0"/>
                </a:moveTo>
                <a:lnTo>
                  <a:pt x="4381517" y="0"/>
                </a:lnTo>
                <a:cubicBezTo>
                  <a:pt x="4444634" y="0"/>
                  <a:pt x="4495800" y="51166"/>
                  <a:pt x="4495800" y="114283"/>
                </a:cubicBezTo>
                <a:lnTo>
                  <a:pt x="4495800" y="4867292"/>
                </a:lnTo>
                <a:cubicBezTo>
                  <a:pt x="4495800" y="4930409"/>
                  <a:pt x="4444634" y="4981575"/>
                  <a:pt x="4381517" y="4981575"/>
                </a:cubicBezTo>
                <a:lnTo>
                  <a:pt x="114283" y="4981575"/>
                </a:lnTo>
                <a:cubicBezTo>
                  <a:pt x="51166" y="4981575"/>
                  <a:pt x="0" y="4930409"/>
                  <a:pt x="0" y="4867292"/>
                </a:cubicBezTo>
                <a:lnTo>
                  <a:pt x="0" y="114283"/>
                </a:lnTo>
                <a:cubicBezTo>
                  <a:pt x="0" y="51209"/>
                  <a:pt x="51209" y="0"/>
                  <a:pt x="114283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7493198" y="16954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64294" y="21431"/>
                </a:moveTo>
                <a:cubicBezTo>
                  <a:pt x="64294" y="15504"/>
                  <a:pt x="69082" y="10716"/>
                  <a:pt x="75009" y="10716"/>
                </a:cubicBezTo>
                <a:lnTo>
                  <a:pt x="96441" y="10716"/>
                </a:lnTo>
                <a:cubicBezTo>
                  <a:pt x="102368" y="10716"/>
                  <a:pt x="107156" y="15504"/>
                  <a:pt x="107156" y="21431"/>
                </a:cubicBezTo>
                <a:lnTo>
                  <a:pt x="107156" y="42863"/>
                </a:lnTo>
                <a:cubicBezTo>
                  <a:pt x="107156" y="48790"/>
                  <a:pt x="102368" y="53578"/>
                  <a:pt x="96441" y="53578"/>
                </a:cubicBezTo>
                <a:lnTo>
                  <a:pt x="93762" y="53578"/>
                </a:lnTo>
                <a:lnTo>
                  <a:pt x="93762" y="75009"/>
                </a:lnTo>
                <a:lnTo>
                  <a:pt x="133945" y="75009"/>
                </a:lnTo>
                <a:cubicBezTo>
                  <a:pt x="147273" y="75009"/>
                  <a:pt x="158055" y="85792"/>
                  <a:pt x="158055" y="99120"/>
                </a:cubicBezTo>
                <a:lnTo>
                  <a:pt x="158055" y="117872"/>
                </a:lnTo>
                <a:lnTo>
                  <a:pt x="160734" y="117872"/>
                </a:lnTo>
                <a:cubicBezTo>
                  <a:pt x="166661" y="117872"/>
                  <a:pt x="171450" y="122660"/>
                  <a:pt x="171450" y="128588"/>
                </a:cubicBezTo>
                <a:lnTo>
                  <a:pt x="171450" y="150019"/>
                </a:lnTo>
                <a:cubicBezTo>
                  <a:pt x="171450" y="155946"/>
                  <a:pt x="166661" y="160734"/>
                  <a:pt x="160734" y="160734"/>
                </a:cubicBezTo>
                <a:lnTo>
                  <a:pt x="139303" y="160734"/>
                </a:lnTo>
                <a:cubicBezTo>
                  <a:pt x="133376" y="160734"/>
                  <a:pt x="128588" y="155946"/>
                  <a:pt x="128588" y="150019"/>
                </a:cubicBezTo>
                <a:lnTo>
                  <a:pt x="128588" y="128588"/>
                </a:lnTo>
                <a:cubicBezTo>
                  <a:pt x="128588" y="122660"/>
                  <a:pt x="133376" y="117872"/>
                  <a:pt x="139303" y="117872"/>
                </a:cubicBezTo>
                <a:lnTo>
                  <a:pt x="141982" y="117872"/>
                </a:lnTo>
                <a:lnTo>
                  <a:pt x="141982" y="99120"/>
                </a:lnTo>
                <a:cubicBezTo>
                  <a:pt x="141982" y="94666"/>
                  <a:pt x="138399" y="91083"/>
                  <a:pt x="133945" y="91083"/>
                </a:cubicBezTo>
                <a:lnTo>
                  <a:pt x="93762" y="91083"/>
                </a:lnTo>
                <a:lnTo>
                  <a:pt x="93762" y="117872"/>
                </a:lnTo>
                <a:lnTo>
                  <a:pt x="96441" y="117872"/>
                </a:lnTo>
                <a:cubicBezTo>
                  <a:pt x="102368" y="117872"/>
                  <a:pt x="107156" y="122660"/>
                  <a:pt x="107156" y="128588"/>
                </a:cubicBezTo>
                <a:lnTo>
                  <a:pt x="107156" y="150019"/>
                </a:lnTo>
                <a:cubicBezTo>
                  <a:pt x="107156" y="155946"/>
                  <a:pt x="102368" y="160734"/>
                  <a:pt x="96441" y="160734"/>
                </a:cubicBezTo>
                <a:lnTo>
                  <a:pt x="75009" y="160734"/>
                </a:lnTo>
                <a:cubicBezTo>
                  <a:pt x="69082" y="160734"/>
                  <a:pt x="64294" y="155946"/>
                  <a:pt x="64294" y="150019"/>
                </a:cubicBezTo>
                <a:lnTo>
                  <a:pt x="64294" y="128588"/>
                </a:lnTo>
                <a:cubicBezTo>
                  <a:pt x="64294" y="122660"/>
                  <a:pt x="69082" y="117872"/>
                  <a:pt x="75009" y="117872"/>
                </a:cubicBezTo>
                <a:lnTo>
                  <a:pt x="77688" y="117872"/>
                </a:lnTo>
                <a:lnTo>
                  <a:pt x="77688" y="91083"/>
                </a:lnTo>
                <a:lnTo>
                  <a:pt x="37505" y="91083"/>
                </a:lnTo>
                <a:cubicBezTo>
                  <a:pt x="33051" y="91083"/>
                  <a:pt x="29468" y="94666"/>
                  <a:pt x="29468" y="99120"/>
                </a:cubicBezTo>
                <a:lnTo>
                  <a:pt x="29468" y="117872"/>
                </a:lnTo>
                <a:lnTo>
                  <a:pt x="32147" y="117872"/>
                </a:lnTo>
                <a:cubicBezTo>
                  <a:pt x="38074" y="117872"/>
                  <a:pt x="42863" y="122660"/>
                  <a:pt x="42863" y="128588"/>
                </a:cubicBezTo>
                <a:lnTo>
                  <a:pt x="42863" y="150019"/>
                </a:lnTo>
                <a:cubicBezTo>
                  <a:pt x="42863" y="155946"/>
                  <a:pt x="38074" y="160734"/>
                  <a:pt x="32147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28588"/>
                </a:lnTo>
                <a:cubicBezTo>
                  <a:pt x="0" y="122660"/>
                  <a:pt x="4789" y="117872"/>
                  <a:pt x="10716" y="117872"/>
                </a:cubicBezTo>
                <a:lnTo>
                  <a:pt x="13395" y="117872"/>
                </a:lnTo>
                <a:lnTo>
                  <a:pt x="13395" y="99120"/>
                </a:lnTo>
                <a:cubicBezTo>
                  <a:pt x="13395" y="85792"/>
                  <a:pt x="24177" y="75009"/>
                  <a:pt x="37505" y="75009"/>
                </a:cubicBezTo>
                <a:lnTo>
                  <a:pt x="77688" y="75009"/>
                </a:lnTo>
                <a:lnTo>
                  <a:pt x="77688" y="53578"/>
                </a:lnTo>
                <a:lnTo>
                  <a:pt x="75009" y="53578"/>
                </a:lnTo>
                <a:cubicBezTo>
                  <a:pt x="69082" y="53578"/>
                  <a:pt x="64294" y="48790"/>
                  <a:pt x="64294" y="42863"/>
                </a:cubicBezTo>
                <a:lnTo>
                  <a:pt x="64294" y="21431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79" name="Text 77"/>
          <p:cNvSpPr/>
          <p:nvPr/>
        </p:nvSpPr>
        <p:spPr>
          <a:xfrm>
            <a:off x="7688461" y="1647825"/>
            <a:ext cx="4048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Schéma Simplifié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7474148" y="2466975"/>
            <a:ext cx="4171950" cy="581025"/>
          </a:xfrm>
          <a:custGeom>
            <a:avLst/>
            <a:gdLst/>
            <a:ahLst/>
            <a:cxnLst/>
            <a:rect l="l" t="t" r="r" b="b"/>
            <a:pathLst>
              <a:path w="4171950" h="581025">
                <a:moveTo>
                  <a:pt x="76201" y="0"/>
                </a:moveTo>
                <a:lnTo>
                  <a:pt x="4095749" y="0"/>
                </a:lnTo>
                <a:cubicBezTo>
                  <a:pt x="4137805" y="0"/>
                  <a:pt x="4171950" y="34145"/>
                  <a:pt x="4171950" y="76201"/>
                </a:cubicBezTo>
                <a:lnTo>
                  <a:pt x="4171950" y="504824"/>
                </a:lnTo>
                <a:cubicBezTo>
                  <a:pt x="4171950" y="546880"/>
                  <a:pt x="4137805" y="581025"/>
                  <a:pt x="4095749" y="581025"/>
                </a:cubicBezTo>
                <a:lnTo>
                  <a:pt x="76201" y="581025"/>
                </a:lnTo>
                <a:cubicBezTo>
                  <a:pt x="34145" y="581025"/>
                  <a:pt x="0" y="546880"/>
                  <a:pt x="0" y="50482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30000"/>
                </a:srgbClr>
              </a:gs>
              <a:gs pos="100000">
                <a:srgbClr val="3B82F6">
                  <a:alpha val="10000"/>
                </a:srgbClr>
              </a:gs>
            </a:gsLst>
            <a:lin ang="0" scaled="1"/>
          </a:gradFill>
          <a:ln w="12700">
            <a:solidFill>
              <a:srgbClr val="3B82F6">
                <a:alpha val="50196"/>
              </a:srgbClr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7612261" y="268128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45" y="83344"/>
                </a:moveTo>
                <a:lnTo>
                  <a:pt x="47923" y="83344"/>
                </a:lnTo>
                <a:cubicBezTo>
                  <a:pt x="48786" y="102543"/>
                  <a:pt x="53042" y="120223"/>
                  <a:pt x="59085" y="133171"/>
                </a:cubicBezTo>
                <a:cubicBezTo>
                  <a:pt x="62478" y="140464"/>
                  <a:pt x="66139" y="145613"/>
                  <a:pt x="69533" y="148769"/>
                </a:cubicBezTo>
                <a:cubicBezTo>
                  <a:pt x="72866" y="151894"/>
                  <a:pt x="75158" y="152400"/>
                  <a:pt x="76349" y="152400"/>
                </a:cubicBezTo>
                <a:cubicBezTo>
                  <a:pt x="77539" y="152400"/>
                  <a:pt x="79831" y="151894"/>
                  <a:pt x="83165" y="148769"/>
                </a:cubicBezTo>
                <a:cubicBezTo>
                  <a:pt x="86558" y="145613"/>
                  <a:pt x="90220" y="140434"/>
                  <a:pt x="93613" y="133171"/>
                </a:cubicBezTo>
                <a:cubicBezTo>
                  <a:pt x="99655" y="120223"/>
                  <a:pt x="103912" y="102543"/>
                  <a:pt x="104775" y="83344"/>
                </a:cubicBezTo>
                <a:close/>
                <a:moveTo>
                  <a:pt x="47893" y="69056"/>
                </a:moveTo>
                <a:lnTo>
                  <a:pt x="104715" y="69056"/>
                </a:lnTo>
                <a:cubicBezTo>
                  <a:pt x="103882" y="49857"/>
                  <a:pt x="99626" y="32177"/>
                  <a:pt x="93583" y="19229"/>
                </a:cubicBezTo>
                <a:cubicBezTo>
                  <a:pt x="90190" y="11966"/>
                  <a:pt x="86529" y="6787"/>
                  <a:pt x="83135" y="3631"/>
                </a:cubicBezTo>
                <a:cubicBezTo>
                  <a:pt x="79802" y="506"/>
                  <a:pt x="77510" y="0"/>
                  <a:pt x="76319" y="0"/>
                </a:cubicBezTo>
                <a:cubicBezTo>
                  <a:pt x="75128" y="0"/>
                  <a:pt x="72836" y="506"/>
                  <a:pt x="69503" y="3631"/>
                </a:cubicBezTo>
                <a:cubicBezTo>
                  <a:pt x="66109" y="6787"/>
                  <a:pt x="62448" y="11966"/>
                  <a:pt x="59055" y="19229"/>
                </a:cubicBezTo>
                <a:cubicBezTo>
                  <a:pt x="53013" y="32177"/>
                  <a:pt x="48756" y="49857"/>
                  <a:pt x="47893" y="69056"/>
                </a:cubicBezTo>
                <a:close/>
                <a:moveTo>
                  <a:pt x="33605" y="69056"/>
                </a:moveTo>
                <a:cubicBezTo>
                  <a:pt x="34647" y="43577"/>
                  <a:pt x="41225" y="19913"/>
                  <a:pt x="50840" y="4376"/>
                </a:cubicBezTo>
                <a:cubicBezTo>
                  <a:pt x="23426" y="14079"/>
                  <a:pt x="3244" y="39052"/>
                  <a:pt x="446" y="69056"/>
                </a:cubicBezTo>
                <a:lnTo>
                  <a:pt x="33605" y="69056"/>
                </a:lnTo>
                <a:close/>
                <a:moveTo>
                  <a:pt x="446" y="83344"/>
                </a:moveTo>
                <a:cubicBezTo>
                  <a:pt x="3244" y="113348"/>
                  <a:pt x="23426" y="138321"/>
                  <a:pt x="50840" y="148024"/>
                </a:cubicBezTo>
                <a:cubicBezTo>
                  <a:pt x="41225" y="132487"/>
                  <a:pt x="34647" y="108823"/>
                  <a:pt x="33605" y="83344"/>
                </a:cubicBezTo>
                <a:lnTo>
                  <a:pt x="446" y="83344"/>
                </a:lnTo>
                <a:close/>
                <a:moveTo>
                  <a:pt x="119033" y="83344"/>
                </a:moveTo>
                <a:cubicBezTo>
                  <a:pt x="117991" y="108823"/>
                  <a:pt x="111413" y="132487"/>
                  <a:pt x="101798" y="148024"/>
                </a:cubicBezTo>
                <a:cubicBezTo>
                  <a:pt x="129213" y="138291"/>
                  <a:pt x="149394" y="113348"/>
                  <a:pt x="152192" y="83344"/>
                </a:cubicBezTo>
                <a:lnTo>
                  <a:pt x="119033" y="83344"/>
                </a:lnTo>
                <a:close/>
                <a:moveTo>
                  <a:pt x="152192" y="69056"/>
                </a:moveTo>
                <a:cubicBezTo>
                  <a:pt x="149394" y="39052"/>
                  <a:pt x="129213" y="14079"/>
                  <a:pt x="101798" y="4376"/>
                </a:cubicBezTo>
                <a:cubicBezTo>
                  <a:pt x="111413" y="19913"/>
                  <a:pt x="117991" y="43577"/>
                  <a:pt x="119033" y="69056"/>
                </a:cubicBezTo>
                <a:lnTo>
                  <a:pt x="152192" y="69056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82" name="Text 80"/>
          <p:cNvSpPr/>
          <p:nvPr/>
        </p:nvSpPr>
        <p:spPr>
          <a:xfrm>
            <a:off x="7898011" y="2586038"/>
            <a:ext cx="895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WAN Internet</a:t>
            </a:r>
            <a:endParaRPr lang="en-US" sz="1600" dirty="0"/>
          </a:p>
        </p:txBody>
      </p:sp>
      <p:sp>
        <p:nvSpPr>
          <p:cNvPr id="83" name="Text 81"/>
          <p:cNvSpPr/>
          <p:nvPr/>
        </p:nvSpPr>
        <p:spPr>
          <a:xfrm>
            <a:off x="7898011" y="2776538"/>
            <a:ext cx="8858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10.63.12.212</a:t>
            </a:r>
            <a:endParaRPr lang="en-US" sz="1600" dirty="0"/>
          </a:p>
        </p:txBody>
      </p:sp>
      <p:sp>
        <p:nvSpPr>
          <p:cNvPr id="84" name="Shape 82"/>
          <p:cNvSpPr/>
          <p:nvPr/>
        </p:nvSpPr>
        <p:spPr>
          <a:xfrm>
            <a:off x="9501932" y="316706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94A3B8"/>
          </a:solidFill>
          <a:ln/>
        </p:spPr>
      </p:sp>
      <p:sp>
        <p:nvSpPr>
          <p:cNvPr id="85" name="Shape 83"/>
          <p:cNvSpPr/>
          <p:nvPr/>
        </p:nvSpPr>
        <p:spPr>
          <a:xfrm>
            <a:off x="7474148" y="3438525"/>
            <a:ext cx="4171950" cy="581025"/>
          </a:xfrm>
          <a:custGeom>
            <a:avLst/>
            <a:gdLst/>
            <a:ahLst/>
            <a:cxnLst/>
            <a:rect l="l" t="t" r="r" b="b"/>
            <a:pathLst>
              <a:path w="4171950" h="581025">
                <a:moveTo>
                  <a:pt x="76201" y="0"/>
                </a:moveTo>
                <a:lnTo>
                  <a:pt x="4095749" y="0"/>
                </a:lnTo>
                <a:cubicBezTo>
                  <a:pt x="4137805" y="0"/>
                  <a:pt x="4171950" y="34145"/>
                  <a:pt x="4171950" y="76201"/>
                </a:cubicBezTo>
                <a:lnTo>
                  <a:pt x="4171950" y="504824"/>
                </a:lnTo>
                <a:cubicBezTo>
                  <a:pt x="4171950" y="546880"/>
                  <a:pt x="4137805" y="581025"/>
                  <a:pt x="4095749" y="581025"/>
                </a:cubicBezTo>
                <a:lnTo>
                  <a:pt x="76201" y="581025"/>
                </a:lnTo>
                <a:cubicBezTo>
                  <a:pt x="34145" y="581025"/>
                  <a:pt x="0" y="546880"/>
                  <a:pt x="0" y="50482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30000"/>
                </a:srgbClr>
              </a:gs>
              <a:gs pos="100000">
                <a:srgbClr val="F59E0B">
                  <a:alpha val="10000"/>
                </a:srgbClr>
              </a:gs>
            </a:gsLst>
            <a:lin ang="0" scaled="1"/>
          </a:gradFill>
          <a:ln w="12700">
            <a:solidFill>
              <a:srgbClr val="F59E0B">
                <a:alpha val="50196"/>
              </a:srgbClr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7612261" y="36528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28575"/>
                </a:moveTo>
                <a:cubicBezTo>
                  <a:pt x="152400" y="43517"/>
                  <a:pt x="134809" y="65812"/>
                  <a:pt x="127218" y="74712"/>
                </a:cubicBezTo>
                <a:cubicBezTo>
                  <a:pt x="126087" y="76021"/>
                  <a:pt x="124420" y="76527"/>
                  <a:pt x="122902" y="76200"/>
                </a:cubicBezTo>
                <a:lnTo>
                  <a:pt x="95250" y="76200"/>
                </a:lnTo>
                <a:cubicBezTo>
                  <a:pt x="89981" y="76200"/>
                  <a:pt x="85725" y="80456"/>
                  <a:pt x="85725" y="85725"/>
                </a:cubicBezTo>
                <a:cubicBezTo>
                  <a:pt x="85725" y="90994"/>
                  <a:pt x="89981" y="95250"/>
                  <a:pt x="95250" y="95250"/>
                </a:cubicBezTo>
                <a:lnTo>
                  <a:pt x="123825" y="95250"/>
                </a:lnTo>
                <a:cubicBezTo>
                  <a:pt x="139601" y="95250"/>
                  <a:pt x="152400" y="108049"/>
                  <a:pt x="152400" y="123825"/>
                </a:cubicBezTo>
                <a:cubicBezTo>
                  <a:pt x="152400" y="139601"/>
                  <a:pt x="139601" y="152400"/>
                  <a:pt x="123825" y="152400"/>
                </a:cubicBezTo>
                <a:lnTo>
                  <a:pt x="41553" y="152400"/>
                </a:lnTo>
                <a:cubicBezTo>
                  <a:pt x="44142" y="149453"/>
                  <a:pt x="47298" y="145673"/>
                  <a:pt x="50483" y="141446"/>
                </a:cubicBezTo>
                <a:cubicBezTo>
                  <a:pt x="52358" y="138946"/>
                  <a:pt x="54293" y="136208"/>
                  <a:pt x="56138" y="133350"/>
                </a:cubicBezTo>
                <a:lnTo>
                  <a:pt x="123825" y="133350"/>
                </a:lnTo>
                <a:cubicBezTo>
                  <a:pt x="129094" y="133350"/>
                  <a:pt x="133350" y="129094"/>
                  <a:pt x="133350" y="123825"/>
                </a:cubicBezTo>
                <a:cubicBezTo>
                  <a:pt x="133350" y="118556"/>
                  <a:pt x="129094" y="114300"/>
                  <a:pt x="123825" y="114300"/>
                </a:cubicBezTo>
                <a:lnTo>
                  <a:pt x="95250" y="114300"/>
                </a:lnTo>
                <a:cubicBezTo>
                  <a:pt x="79474" y="114300"/>
                  <a:pt x="66675" y="101501"/>
                  <a:pt x="66675" y="85725"/>
                </a:cubicBezTo>
                <a:cubicBezTo>
                  <a:pt x="66675" y="69949"/>
                  <a:pt x="79474" y="57150"/>
                  <a:pt x="95250" y="57150"/>
                </a:cubicBezTo>
                <a:lnTo>
                  <a:pt x="107097" y="57150"/>
                </a:lnTo>
                <a:cubicBezTo>
                  <a:pt x="100846" y="47774"/>
                  <a:pt x="95250" y="36999"/>
                  <a:pt x="95250" y="28575"/>
                </a:cubicBezTo>
                <a:cubicBezTo>
                  <a:pt x="95250" y="12799"/>
                  <a:pt x="108049" y="0"/>
                  <a:pt x="123825" y="0"/>
                </a:cubicBezTo>
                <a:cubicBezTo>
                  <a:pt x="139601" y="0"/>
                  <a:pt x="152400" y="12799"/>
                  <a:pt x="152400" y="28575"/>
                </a:cubicBezTo>
                <a:close/>
                <a:moveTo>
                  <a:pt x="34856" y="145584"/>
                </a:moveTo>
                <a:cubicBezTo>
                  <a:pt x="33724" y="146864"/>
                  <a:pt x="32712" y="147995"/>
                  <a:pt x="31849" y="148947"/>
                </a:cubicBezTo>
                <a:lnTo>
                  <a:pt x="31313" y="149543"/>
                </a:lnTo>
                <a:lnTo>
                  <a:pt x="31254" y="149483"/>
                </a:lnTo>
                <a:cubicBezTo>
                  <a:pt x="29468" y="150852"/>
                  <a:pt x="26908" y="150674"/>
                  <a:pt x="25301" y="148947"/>
                </a:cubicBezTo>
                <a:cubicBezTo>
                  <a:pt x="17800" y="140791"/>
                  <a:pt x="0" y="119807"/>
                  <a:pt x="0" y="104775"/>
                </a:cubicBezTo>
                <a:cubicBezTo>
                  <a:pt x="0" y="88999"/>
                  <a:pt x="12799" y="76200"/>
                  <a:pt x="28575" y="76200"/>
                </a:cubicBezTo>
                <a:cubicBezTo>
                  <a:pt x="44351" y="76200"/>
                  <a:pt x="57150" y="88999"/>
                  <a:pt x="57150" y="104775"/>
                </a:cubicBezTo>
                <a:cubicBezTo>
                  <a:pt x="57150" y="113705"/>
                  <a:pt x="50869" y="124718"/>
                  <a:pt x="44202" y="133916"/>
                </a:cubicBezTo>
                <a:cubicBezTo>
                  <a:pt x="41017" y="138291"/>
                  <a:pt x="37743" y="142250"/>
                  <a:pt x="35034" y="145375"/>
                </a:cubicBezTo>
                <a:lnTo>
                  <a:pt x="34856" y="145584"/>
                </a:lnTo>
                <a:close/>
                <a:moveTo>
                  <a:pt x="38100" y="104775"/>
                </a:moveTo>
                <a:cubicBezTo>
                  <a:pt x="38100" y="99518"/>
                  <a:pt x="33832" y="95250"/>
                  <a:pt x="28575" y="95250"/>
                </a:cubicBezTo>
                <a:cubicBezTo>
                  <a:pt x="23318" y="95250"/>
                  <a:pt x="19050" y="99518"/>
                  <a:pt x="19050" y="104775"/>
                </a:cubicBezTo>
                <a:cubicBezTo>
                  <a:pt x="19050" y="110032"/>
                  <a:pt x="23318" y="114300"/>
                  <a:pt x="28575" y="114300"/>
                </a:cubicBezTo>
                <a:cubicBezTo>
                  <a:pt x="33832" y="114300"/>
                  <a:pt x="38100" y="110032"/>
                  <a:pt x="38100" y="104775"/>
                </a:cubicBezTo>
                <a:close/>
                <a:moveTo>
                  <a:pt x="123825" y="38100"/>
                </a:moveTo>
                <a:cubicBezTo>
                  <a:pt x="129082" y="38100"/>
                  <a:pt x="133350" y="33832"/>
                  <a:pt x="133350" y="28575"/>
                </a:cubicBezTo>
                <a:cubicBezTo>
                  <a:pt x="133350" y="23318"/>
                  <a:pt x="129082" y="19050"/>
                  <a:pt x="123825" y="19050"/>
                </a:cubicBezTo>
                <a:cubicBezTo>
                  <a:pt x="118568" y="19050"/>
                  <a:pt x="114300" y="23318"/>
                  <a:pt x="114300" y="28575"/>
                </a:cubicBezTo>
                <a:cubicBezTo>
                  <a:pt x="114300" y="33832"/>
                  <a:pt x="118568" y="38100"/>
                  <a:pt x="123825" y="3810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87" name="Text 85"/>
          <p:cNvSpPr/>
          <p:nvPr/>
        </p:nvSpPr>
        <p:spPr>
          <a:xfrm>
            <a:off x="7898011" y="3557588"/>
            <a:ext cx="1295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Routeur RO-ALG-01</a:t>
            </a:r>
            <a:endParaRPr lang="en-US" sz="1600" dirty="0"/>
          </a:p>
        </p:txBody>
      </p:sp>
      <p:sp>
        <p:nvSpPr>
          <p:cNvPr id="88" name="Text 86"/>
          <p:cNvSpPr/>
          <p:nvPr/>
        </p:nvSpPr>
        <p:spPr>
          <a:xfrm>
            <a:off x="7898011" y="3748087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Routage Inter-VLAN</a:t>
            </a:r>
            <a:endParaRPr lang="en-US" sz="1600" dirty="0"/>
          </a:p>
        </p:txBody>
      </p:sp>
      <p:sp>
        <p:nvSpPr>
          <p:cNvPr id="89" name="Shape 87"/>
          <p:cNvSpPr/>
          <p:nvPr/>
        </p:nvSpPr>
        <p:spPr>
          <a:xfrm>
            <a:off x="9501932" y="413861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94A3B8"/>
          </a:solidFill>
          <a:ln/>
        </p:spPr>
      </p:sp>
      <p:sp>
        <p:nvSpPr>
          <p:cNvPr id="90" name="Shape 88"/>
          <p:cNvSpPr/>
          <p:nvPr/>
        </p:nvSpPr>
        <p:spPr>
          <a:xfrm>
            <a:off x="7474148" y="4410075"/>
            <a:ext cx="4171950" cy="581025"/>
          </a:xfrm>
          <a:custGeom>
            <a:avLst/>
            <a:gdLst/>
            <a:ahLst/>
            <a:cxnLst/>
            <a:rect l="l" t="t" r="r" b="b"/>
            <a:pathLst>
              <a:path w="4171950" h="581025">
                <a:moveTo>
                  <a:pt x="76201" y="0"/>
                </a:moveTo>
                <a:lnTo>
                  <a:pt x="4095749" y="0"/>
                </a:lnTo>
                <a:cubicBezTo>
                  <a:pt x="4137805" y="0"/>
                  <a:pt x="4171950" y="34145"/>
                  <a:pt x="4171950" y="76201"/>
                </a:cubicBezTo>
                <a:lnTo>
                  <a:pt x="4171950" y="504824"/>
                </a:lnTo>
                <a:cubicBezTo>
                  <a:pt x="4171950" y="546880"/>
                  <a:pt x="4137805" y="581025"/>
                  <a:pt x="4095749" y="581025"/>
                </a:cubicBezTo>
                <a:lnTo>
                  <a:pt x="76201" y="581025"/>
                </a:lnTo>
                <a:cubicBezTo>
                  <a:pt x="34145" y="581025"/>
                  <a:pt x="0" y="546880"/>
                  <a:pt x="0" y="50482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30000"/>
                </a:srgbClr>
              </a:gs>
              <a:gs pos="100000">
                <a:srgbClr val="10B981">
                  <a:alpha val="10000"/>
                </a:srgbClr>
              </a:gs>
            </a:gsLst>
            <a:lin ang="0" scaled="1"/>
          </a:gradFill>
          <a:ln w="12700">
            <a:solidFill>
              <a:srgbClr val="10B981">
                <a:alpha val="50196"/>
              </a:srgbClr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7602736" y="4624388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73819" y="26194"/>
                </a:moveTo>
                <a:lnTo>
                  <a:pt x="97631" y="26194"/>
                </a:lnTo>
                <a:lnTo>
                  <a:pt x="97631" y="40481"/>
                </a:lnTo>
                <a:lnTo>
                  <a:pt x="73819" y="40481"/>
                </a:lnTo>
                <a:lnTo>
                  <a:pt x="73819" y="26194"/>
                </a:lnTo>
                <a:close/>
                <a:moveTo>
                  <a:pt x="71438" y="9525"/>
                </a:moveTo>
                <a:cubicBezTo>
                  <a:pt x="63550" y="9525"/>
                  <a:pt x="57150" y="15925"/>
                  <a:pt x="57150" y="23813"/>
                </a:cubicBezTo>
                <a:lnTo>
                  <a:pt x="57150" y="42863"/>
                </a:lnTo>
                <a:cubicBezTo>
                  <a:pt x="57150" y="50750"/>
                  <a:pt x="63550" y="57150"/>
                  <a:pt x="71438" y="57150"/>
                </a:cubicBezTo>
                <a:lnTo>
                  <a:pt x="76200" y="57150"/>
                </a:lnTo>
                <a:lnTo>
                  <a:pt x="76200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38100" y="85725"/>
                </a:lnTo>
                <a:lnTo>
                  <a:pt x="38100" y="95250"/>
                </a:lnTo>
                <a:lnTo>
                  <a:pt x="33338" y="95250"/>
                </a:lnTo>
                <a:cubicBezTo>
                  <a:pt x="25450" y="95250"/>
                  <a:pt x="19050" y="101650"/>
                  <a:pt x="19050" y="109537"/>
                </a:cubicBezTo>
                <a:lnTo>
                  <a:pt x="19050" y="128588"/>
                </a:lnTo>
                <a:cubicBezTo>
                  <a:pt x="19050" y="136475"/>
                  <a:pt x="25450" y="142875"/>
                  <a:pt x="33338" y="142875"/>
                </a:cubicBezTo>
                <a:lnTo>
                  <a:pt x="61912" y="142875"/>
                </a:lnTo>
                <a:cubicBezTo>
                  <a:pt x="69800" y="142875"/>
                  <a:pt x="76200" y="136475"/>
                  <a:pt x="76200" y="128588"/>
                </a:cubicBezTo>
                <a:lnTo>
                  <a:pt x="76200" y="109537"/>
                </a:lnTo>
                <a:cubicBezTo>
                  <a:pt x="76200" y="101650"/>
                  <a:pt x="69800" y="95250"/>
                  <a:pt x="61912" y="95250"/>
                </a:cubicBezTo>
                <a:lnTo>
                  <a:pt x="57150" y="95250"/>
                </a:lnTo>
                <a:lnTo>
                  <a:pt x="57150" y="85725"/>
                </a:lnTo>
                <a:lnTo>
                  <a:pt x="114300" y="85725"/>
                </a:lnTo>
                <a:lnTo>
                  <a:pt x="114300" y="95250"/>
                </a:lnTo>
                <a:lnTo>
                  <a:pt x="109537" y="95250"/>
                </a:lnTo>
                <a:cubicBezTo>
                  <a:pt x="101650" y="95250"/>
                  <a:pt x="95250" y="101650"/>
                  <a:pt x="95250" y="109537"/>
                </a:cubicBezTo>
                <a:lnTo>
                  <a:pt x="95250" y="128588"/>
                </a:lnTo>
                <a:cubicBezTo>
                  <a:pt x="95250" y="136475"/>
                  <a:pt x="101650" y="142875"/>
                  <a:pt x="109537" y="142875"/>
                </a:cubicBezTo>
                <a:lnTo>
                  <a:pt x="138113" y="142875"/>
                </a:lnTo>
                <a:cubicBezTo>
                  <a:pt x="146000" y="142875"/>
                  <a:pt x="152400" y="136475"/>
                  <a:pt x="152400" y="128588"/>
                </a:cubicBezTo>
                <a:lnTo>
                  <a:pt x="152400" y="109537"/>
                </a:lnTo>
                <a:cubicBezTo>
                  <a:pt x="152400" y="101650"/>
                  <a:pt x="146000" y="95250"/>
                  <a:pt x="138113" y="95250"/>
                </a:cubicBezTo>
                <a:lnTo>
                  <a:pt x="133350" y="95250"/>
                </a:lnTo>
                <a:lnTo>
                  <a:pt x="133350" y="85725"/>
                </a:lnTo>
                <a:lnTo>
                  <a:pt x="161925" y="85725"/>
                </a:lnTo>
                <a:cubicBezTo>
                  <a:pt x="167194" y="85725"/>
                  <a:pt x="171450" y="81469"/>
                  <a:pt x="171450" y="76200"/>
                </a:cubicBezTo>
                <a:cubicBezTo>
                  <a:pt x="171450" y="70931"/>
                  <a:pt x="167194" y="66675"/>
                  <a:pt x="161925" y="66675"/>
                </a:cubicBezTo>
                <a:lnTo>
                  <a:pt x="95250" y="66675"/>
                </a:lnTo>
                <a:lnTo>
                  <a:pt x="95250" y="57150"/>
                </a:lnTo>
                <a:lnTo>
                  <a:pt x="100013" y="57150"/>
                </a:lnTo>
                <a:cubicBezTo>
                  <a:pt x="107900" y="57150"/>
                  <a:pt x="114300" y="50750"/>
                  <a:pt x="114300" y="42863"/>
                </a:cubicBezTo>
                <a:lnTo>
                  <a:pt x="114300" y="23813"/>
                </a:lnTo>
                <a:cubicBezTo>
                  <a:pt x="114300" y="15925"/>
                  <a:pt x="107900" y="9525"/>
                  <a:pt x="100013" y="9525"/>
                </a:cubicBezTo>
                <a:lnTo>
                  <a:pt x="71438" y="9525"/>
                </a:lnTo>
                <a:close/>
                <a:moveTo>
                  <a:pt x="133350" y="111919"/>
                </a:moveTo>
                <a:lnTo>
                  <a:pt x="135731" y="111919"/>
                </a:lnTo>
                <a:lnTo>
                  <a:pt x="135731" y="126206"/>
                </a:lnTo>
                <a:lnTo>
                  <a:pt x="111919" y="126206"/>
                </a:lnTo>
                <a:lnTo>
                  <a:pt x="111919" y="111919"/>
                </a:lnTo>
                <a:lnTo>
                  <a:pt x="133350" y="111919"/>
                </a:lnTo>
                <a:close/>
                <a:moveTo>
                  <a:pt x="57150" y="111919"/>
                </a:moveTo>
                <a:lnTo>
                  <a:pt x="59531" y="111919"/>
                </a:lnTo>
                <a:lnTo>
                  <a:pt x="59531" y="126206"/>
                </a:lnTo>
                <a:lnTo>
                  <a:pt x="35719" y="126206"/>
                </a:lnTo>
                <a:lnTo>
                  <a:pt x="35719" y="111919"/>
                </a:lnTo>
                <a:lnTo>
                  <a:pt x="57150" y="111919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92" name="Text 90"/>
          <p:cNvSpPr/>
          <p:nvPr/>
        </p:nvSpPr>
        <p:spPr>
          <a:xfrm>
            <a:off x="7898011" y="4529138"/>
            <a:ext cx="1257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 SW-ALG-01</a:t>
            </a:r>
            <a:endParaRPr lang="en-US" sz="1600" dirty="0"/>
          </a:p>
        </p:txBody>
      </p:sp>
      <p:sp>
        <p:nvSpPr>
          <p:cNvPr id="93" name="Text 91"/>
          <p:cNvSpPr/>
          <p:nvPr/>
        </p:nvSpPr>
        <p:spPr>
          <a:xfrm>
            <a:off x="7898011" y="4719638"/>
            <a:ext cx="12477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 VLANs • 24 ports</a:t>
            </a:r>
            <a:endParaRPr lang="en-US" sz="1600" dirty="0"/>
          </a:p>
        </p:txBody>
      </p:sp>
      <p:sp>
        <p:nvSpPr>
          <p:cNvPr id="94" name="Shape 92"/>
          <p:cNvSpPr/>
          <p:nvPr/>
        </p:nvSpPr>
        <p:spPr>
          <a:xfrm>
            <a:off x="9501932" y="511016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94A3B8"/>
          </a:solidFill>
          <a:ln/>
        </p:spPr>
      </p:sp>
      <p:sp>
        <p:nvSpPr>
          <p:cNvPr id="95" name="Shape 93"/>
          <p:cNvSpPr/>
          <p:nvPr/>
        </p:nvSpPr>
        <p:spPr>
          <a:xfrm>
            <a:off x="7469386" y="5376863"/>
            <a:ext cx="2047875" cy="542925"/>
          </a:xfrm>
          <a:custGeom>
            <a:avLst/>
            <a:gdLst/>
            <a:ahLst/>
            <a:cxnLst/>
            <a:rect l="l" t="t" r="r" b="b"/>
            <a:pathLst>
              <a:path w="2047875" h="542925">
                <a:moveTo>
                  <a:pt x="76200" y="0"/>
                </a:moveTo>
                <a:lnTo>
                  <a:pt x="1971675" y="0"/>
                </a:lnTo>
                <a:cubicBezTo>
                  <a:pt x="2013759" y="0"/>
                  <a:pt x="2047875" y="34116"/>
                  <a:pt x="2047875" y="76200"/>
                </a:cubicBezTo>
                <a:lnTo>
                  <a:pt x="2047875" y="466725"/>
                </a:lnTo>
                <a:cubicBezTo>
                  <a:pt x="2047875" y="508809"/>
                  <a:pt x="2013759" y="542925"/>
                  <a:pt x="1971675" y="542925"/>
                </a:cubicBezTo>
                <a:lnTo>
                  <a:pt x="76200" y="542925"/>
                </a:lnTo>
                <a:cubicBezTo>
                  <a:pt x="34116" y="542925"/>
                  <a:pt x="0" y="508809"/>
                  <a:pt x="0" y="466725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6" name="Shape 94"/>
          <p:cNvSpPr/>
          <p:nvPr/>
        </p:nvSpPr>
        <p:spPr>
          <a:xfrm>
            <a:off x="8422481" y="5481638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21431" y="10716"/>
                </a:moveTo>
                <a:cubicBezTo>
                  <a:pt x="9611" y="10716"/>
                  <a:pt x="0" y="20326"/>
                  <a:pt x="0" y="32147"/>
                </a:cubicBezTo>
                <a:lnTo>
                  <a:pt x="0" y="53578"/>
                </a:lnTo>
                <a:cubicBezTo>
                  <a:pt x="0" y="65399"/>
                  <a:pt x="9611" y="75009"/>
                  <a:pt x="21431" y="75009"/>
                </a:cubicBezTo>
                <a:lnTo>
                  <a:pt x="128588" y="75009"/>
                </a:lnTo>
                <a:cubicBezTo>
                  <a:pt x="140408" y="75009"/>
                  <a:pt x="150019" y="65399"/>
                  <a:pt x="150019" y="53578"/>
                </a:cubicBezTo>
                <a:lnTo>
                  <a:pt x="150019" y="32147"/>
                </a:lnTo>
                <a:cubicBezTo>
                  <a:pt x="150019" y="20326"/>
                  <a:pt x="140408" y="10716"/>
                  <a:pt x="128588" y="10716"/>
                </a:cubicBezTo>
                <a:lnTo>
                  <a:pt x="21431" y="10716"/>
                </a:lnTo>
                <a:close/>
                <a:moveTo>
                  <a:pt x="93762" y="34826"/>
                </a:moveTo>
                <a:cubicBezTo>
                  <a:pt x="98197" y="34826"/>
                  <a:pt x="101798" y="38427"/>
                  <a:pt x="101798" y="42863"/>
                </a:cubicBezTo>
                <a:cubicBezTo>
                  <a:pt x="101798" y="47298"/>
                  <a:pt x="98197" y="50899"/>
                  <a:pt x="93762" y="50899"/>
                </a:cubicBezTo>
                <a:cubicBezTo>
                  <a:pt x="89326" y="50899"/>
                  <a:pt x="85725" y="47298"/>
                  <a:pt x="85725" y="42863"/>
                </a:cubicBezTo>
                <a:cubicBezTo>
                  <a:pt x="85725" y="38427"/>
                  <a:pt x="89326" y="34826"/>
                  <a:pt x="93762" y="34826"/>
                </a:cubicBezTo>
                <a:close/>
                <a:moveTo>
                  <a:pt x="112514" y="42863"/>
                </a:moveTo>
                <a:cubicBezTo>
                  <a:pt x="112514" y="38427"/>
                  <a:pt x="116115" y="34826"/>
                  <a:pt x="120551" y="34826"/>
                </a:cubicBezTo>
                <a:cubicBezTo>
                  <a:pt x="124986" y="34826"/>
                  <a:pt x="128588" y="38427"/>
                  <a:pt x="128588" y="42863"/>
                </a:cubicBezTo>
                <a:cubicBezTo>
                  <a:pt x="128588" y="47298"/>
                  <a:pt x="124986" y="50899"/>
                  <a:pt x="120551" y="50899"/>
                </a:cubicBezTo>
                <a:cubicBezTo>
                  <a:pt x="116115" y="50899"/>
                  <a:pt x="112514" y="47298"/>
                  <a:pt x="112514" y="42863"/>
                </a:cubicBezTo>
                <a:close/>
                <a:moveTo>
                  <a:pt x="21431" y="96441"/>
                </a:moveTo>
                <a:cubicBezTo>
                  <a:pt x="9611" y="96441"/>
                  <a:pt x="0" y="106051"/>
                  <a:pt x="0" y="117872"/>
                </a:cubicBezTo>
                <a:lnTo>
                  <a:pt x="0" y="139303"/>
                </a:lnTo>
                <a:cubicBezTo>
                  <a:pt x="0" y="151124"/>
                  <a:pt x="9611" y="160734"/>
                  <a:pt x="21431" y="160734"/>
                </a:cubicBezTo>
                <a:lnTo>
                  <a:pt x="128588" y="160734"/>
                </a:lnTo>
                <a:cubicBezTo>
                  <a:pt x="140408" y="160734"/>
                  <a:pt x="150019" y="151124"/>
                  <a:pt x="150019" y="139303"/>
                </a:cubicBezTo>
                <a:lnTo>
                  <a:pt x="150019" y="117872"/>
                </a:lnTo>
                <a:cubicBezTo>
                  <a:pt x="150019" y="106051"/>
                  <a:pt x="140408" y="96441"/>
                  <a:pt x="128588" y="96441"/>
                </a:cubicBezTo>
                <a:lnTo>
                  <a:pt x="21431" y="96441"/>
                </a:lnTo>
                <a:close/>
                <a:moveTo>
                  <a:pt x="93762" y="120551"/>
                </a:moveTo>
                <a:cubicBezTo>
                  <a:pt x="98197" y="120551"/>
                  <a:pt x="101798" y="124152"/>
                  <a:pt x="101798" y="128588"/>
                </a:cubicBezTo>
                <a:cubicBezTo>
                  <a:pt x="101798" y="133023"/>
                  <a:pt x="98197" y="136624"/>
                  <a:pt x="93762" y="136624"/>
                </a:cubicBezTo>
                <a:cubicBezTo>
                  <a:pt x="89326" y="136624"/>
                  <a:pt x="85725" y="133023"/>
                  <a:pt x="85725" y="128588"/>
                </a:cubicBezTo>
                <a:cubicBezTo>
                  <a:pt x="85725" y="124152"/>
                  <a:pt x="89326" y="120551"/>
                  <a:pt x="93762" y="120551"/>
                </a:cubicBezTo>
                <a:close/>
                <a:moveTo>
                  <a:pt x="112514" y="128588"/>
                </a:moveTo>
                <a:cubicBezTo>
                  <a:pt x="112514" y="124152"/>
                  <a:pt x="116115" y="120551"/>
                  <a:pt x="120551" y="120551"/>
                </a:cubicBezTo>
                <a:cubicBezTo>
                  <a:pt x="124986" y="120551"/>
                  <a:pt x="128588" y="124152"/>
                  <a:pt x="128588" y="128588"/>
                </a:cubicBezTo>
                <a:cubicBezTo>
                  <a:pt x="128588" y="133023"/>
                  <a:pt x="124986" y="136624"/>
                  <a:pt x="120551" y="136624"/>
                </a:cubicBezTo>
                <a:cubicBezTo>
                  <a:pt x="116115" y="136624"/>
                  <a:pt x="112514" y="133023"/>
                  <a:pt x="112514" y="128588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97" name="Text 95"/>
          <p:cNvSpPr/>
          <p:nvPr/>
        </p:nvSpPr>
        <p:spPr>
          <a:xfrm>
            <a:off x="7517011" y="5691188"/>
            <a:ext cx="1952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Serveurs</a:t>
            </a:r>
            <a:endParaRPr lang="en-US" sz="1600" dirty="0"/>
          </a:p>
        </p:txBody>
      </p:sp>
      <p:sp>
        <p:nvSpPr>
          <p:cNvPr id="98" name="Shape 96"/>
          <p:cNvSpPr/>
          <p:nvPr/>
        </p:nvSpPr>
        <p:spPr>
          <a:xfrm>
            <a:off x="9597182" y="5376863"/>
            <a:ext cx="2047875" cy="542925"/>
          </a:xfrm>
          <a:custGeom>
            <a:avLst/>
            <a:gdLst/>
            <a:ahLst/>
            <a:cxnLst/>
            <a:rect l="l" t="t" r="r" b="b"/>
            <a:pathLst>
              <a:path w="2047875" h="542925">
                <a:moveTo>
                  <a:pt x="76200" y="0"/>
                </a:moveTo>
                <a:lnTo>
                  <a:pt x="1971675" y="0"/>
                </a:lnTo>
                <a:cubicBezTo>
                  <a:pt x="2013759" y="0"/>
                  <a:pt x="2047875" y="34116"/>
                  <a:pt x="2047875" y="76200"/>
                </a:cubicBezTo>
                <a:lnTo>
                  <a:pt x="2047875" y="466725"/>
                </a:lnTo>
                <a:cubicBezTo>
                  <a:pt x="2047875" y="508809"/>
                  <a:pt x="2013759" y="542925"/>
                  <a:pt x="1971675" y="542925"/>
                </a:cubicBezTo>
                <a:lnTo>
                  <a:pt x="76200" y="542925"/>
                </a:lnTo>
                <a:cubicBezTo>
                  <a:pt x="34116" y="542925"/>
                  <a:pt x="0" y="508809"/>
                  <a:pt x="0" y="466725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9" name="Shape 97"/>
          <p:cNvSpPr/>
          <p:nvPr/>
        </p:nvSpPr>
        <p:spPr>
          <a:xfrm>
            <a:off x="10539710" y="5481638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431" y="10716"/>
                </a:moveTo>
                <a:cubicBezTo>
                  <a:pt x="9611" y="10716"/>
                  <a:pt x="0" y="20326"/>
                  <a:pt x="0" y="32147"/>
                </a:cubicBezTo>
                <a:lnTo>
                  <a:pt x="0" y="117872"/>
                </a:lnTo>
                <a:cubicBezTo>
                  <a:pt x="0" y="129693"/>
                  <a:pt x="9611" y="139303"/>
                  <a:pt x="21431" y="139303"/>
                </a:cubicBezTo>
                <a:lnTo>
                  <a:pt x="69652" y="139303"/>
                </a:lnTo>
                <a:lnTo>
                  <a:pt x="64294" y="155377"/>
                </a:lnTo>
                <a:lnTo>
                  <a:pt x="40184" y="155377"/>
                </a:lnTo>
                <a:cubicBezTo>
                  <a:pt x="35730" y="155377"/>
                  <a:pt x="32147" y="158960"/>
                  <a:pt x="32147" y="163413"/>
                </a:cubicBezTo>
                <a:cubicBezTo>
                  <a:pt x="32147" y="167867"/>
                  <a:pt x="35730" y="171450"/>
                  <a:pt x="40184" y="171450"/>
                </a:cubicBezTo>
                <a:lnTo>
                  <a:pt x="131266" y="171450"/>
                </a:lnTo>
                <a:cubicBezTo>
                  <a:pt x="135720" y="171450"/>
                  <a:pt x="139303" y="167867"/>
                  <a:pt x="139303" y="163413"/>
                </a:cubicBezTo>
                <a:cubicBezTo>
                  <a:pt x="139303" y="158960"/>
                  <a:pt x="135720" y="155377"/>
                  <a:pt x="131266" y="155377"/>
                </a:cubicBezTo>
                <a:lnTo>
                  <a:pt x="107156" y="155377"/>
                </a:lnTo>
                <a:lnTo>
                  <a:pt x="101798" y="139303"/>
                </a:lnTo>
                <a:lnTo>
                  <a:pt x="150019" y="139303"/>
                </a:lnTo>
                <a:cubicBezTo>
                  <a:pt x="161839" y="139303"/>
                  <a:pt x="171450" y="129693"/>
                  <a:pt x="171450" y="117872"/>
                </a:cubicBezTo>
                <a:lnTo>
                  <a:pt x="171450" y="32147"/>
                </a:lnTo>
                <a:cubicBezTo>
                  <a:pt x="171450" y="20326"/>
                  <a:pt x="161839" y="10716"/>
                  <a:pt x="150019" y="10716"/>
                </a:cubicBezTo>
                <a:lnTo>
                  <a:pt x="21431" y="10716"/>
                </a:lnTo>
                <a:close/>
                <a:moveTo>
                  <a:pt x="32147" y="32147"/>
                </a:moveTo>
                <a:lnTo>
                  <a:pt x="139303" y="32147"/>
                </a:lnTo>
                <a:cubicBezTo>
                  <a:pt x="145230" y="32147"/>
                  <a:pt x="150019" y="36935"/>
                  <a:pt x="150019" y="42863"/>
                </a:cubicBezTo>
                <a:lnTo>
                  <a:pt x="150019" y="96441"/>
                </a:lnTo>
                <a:cubicBezTo>
                  <a:pt x="150019" y="102368"/>
                  <a:pt x="145230" y="107156"/>
                  <a:pt x="139303" y="107156"/>
                </a:cubicBezTo>
                <a:lnTo>
                  <a:pt x="32147" y="107156"/>
                </a:lnTo>
                <a:cubicBezTo>
                  <a:pt x="26220" y="107156"/>
                  <a:pt x="21431" y="102368"/>
                  <a:pt x="21431" y="96441"/>
                </a:cubicBezTo>
                <a:lnTo>
                  <a:pt x="21431" y="42863"/>
                </a:lnTo>
                <a:cubicBezTo>
                  <a:pt x="21431" y="36935"/>
                  <a:pt x="26220" y="32147"/>
                  <a:pt x="32147" y="32147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00" name="Text 98"/>
          <p:cNvSpPr/>
          <p:nvPr/>
        </p:nvSpPr>
        <p:spPr>
          <a:xfrm>
            <a:off x="9644807" y="5691188"/>
            <a:ext cx="19526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Postes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6364" y="346364"/>
            <a:ext cx="11559886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spc="48" kern="0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 • ARCHITECTURE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6364" y="588818"/>
            <a:ext cx="11655136" cy="346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5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Segmentation VLAN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6364" y="1004455"/>
            <a:ext cx="11568545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Choix technique : Masque /26 pour 62 IPs utilisables par VLAN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0693" y="1355148"/>
            <a:ext cx="6927273" cy="5836227"/>
          </a:xfrm>
          <a:custGeom>
            <a:avLst/>
            <a:gdLst/>
            <a:ahLst/>
            <a:cxnLst/>
            <a:rect l="l" t="t" r="r" b="b"/>
            <a:pathLst>
              <a:path w="6927273" h="5836227">
                <a:moveTo>
                  <a:pt x="138552" y="0"/>
                </a:moveTo>
                <a:lnTo>
                  <a:pt x="6788721" y="0"/>
                </a:lnTo>
                <a:cubicBezTo>
                  <a:pt x="6865241" y="0"/>
                  <a:pt x="6927273" y="62032"/>
                  <a:pt x="6927273" y="138552"/>
                </a:cubicBezTo>
                <a:lnTo>
                  <a:pt x="6927273" y="5697675"/>
                </a:lnTo>
                <a:cubicBezTo>
                  <a:pt x="6927273" y="5774195"/>
                  <a:pt x="6865241" y="5836227"/>
                  <a:pt x="6788721" y="5836227"/>
                </a:cubicBezTo>
                <a:lnTo>
                  <a:pt x="138552" y="5836227"/>
                </a:lnTo>
                <a:cubicBezTo>
                  <a:pt x="62032" y="5836227"/>
                  <a:pt x="0" y="5774195"/>
                  <a:pt x="0" y="5697675"/>
                </a:cubicBezTo>
                <a:lnTo>
                  <a:pt x="0" y="138552"/>
                </a:lnTo>
                <a:cubicBezTo>
                  <a:pt x="0" y="62083"/>
                  <a:pt x="62083" y="0"/>
                  <a:pt x="13855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93568" y="1498023"/>
          <a:ext cx="6641523" cy="3853295"/>
        </p:xfrm>
        <a:graphic>
          <a:graphicData uri="http://schemas.openxmlformats.org/drawingml/2006/table">
            <a:tbl>
              <a:tblPr/>
              <a:tblGrid>
                <a:gridCol w="649432"/>
                <a:gridCol w="1290205"/>
                <a:gridCol w="1714500"/>
                <a:gridCol w="995795"/>
                <a:gridCol w="1991591"/>
              </a:tblGrid>
              <a:tr h="296407">
                <a:tc>
                  <a:txBody>
                    <a:bodyPr/>
                    <a:lstStyle/>
                    <a:p>
                      <a:pPr algn="l"/>
                      <a:r>
                        <a:rPr lang="en-US" sz="900" b="1" u="none" dirty="0">
                          <a:solidFill>
                            <a:srgbClr val="3B82F6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VLAN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69273" marB="6927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u="none" dirty="0">
                          <a:solidFill>
                            <a:srgbClr val="3B82F6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Nom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69273" marB="6927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u="none" dirty="0">
                          <a:solidFill>
                            <a:srgbClr val="3B82F6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Réseau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69273" marB="6927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u="none" dirty="0">
                          <a:solidFill>
                            <a:srgbClr val="3B82F6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Passerelle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69273" marB="6927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u="none" dirty="0">
                          <a:solidFill>
                            <a:srgbClr val="3B82F6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Fonction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69273" marB="6927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3341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ESXi-MGMT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172.16.74.64/26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.65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Management hyperviseurs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DATABASES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172.16.72.64/26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.65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Bases de données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30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WEB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172.16.72.128/26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.129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Frontaux web internes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40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GLPI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172.16.72.192/26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.193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Gestion de parc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50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WIKIJS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172.16.73.0/26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Documentation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60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BASTION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172.16.73.64/26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.65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Jump hosts admin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70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MON-BKP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172.16.73.128/26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.129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Supervision &amp; backup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80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NET-MGMT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172.16.73.192/26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.193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Management réseau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90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OOB-IDRAC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172.16.74.0/26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Accès Out-Of-Band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100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SRV-CORE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172.16.72.0/26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Services core (AD, DNS)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110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vMOTION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172.16.74.128/26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.129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Migration VMs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120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BACKUP-Xfer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172.16.74.192/26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.193</a:t>
                      </a:r>
                      <a:endParaRPr lang="en-US" sz="9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dirty="0">
                          <a:solidFill>
                            <a:srgbClr val="94A3B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Transfert sauvegardes</a:t>
                      </a:r>
                      <a:endParaRPr lang="en-US" sz="8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69273" marR="69273" marT="51955" marB="51955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7423412" y="1355148"/>
            <a:ext cx="4416136" cy="2502477"/>
          </a:xfrm>
          <a:custGeom>
            <a:avLst/>
            <a:gdLst/>
            <a:ahLst/>
            <a:cxnLst/>
            <a:rect l="l" t="t" r="r" b="b"/>
            <a:pathLst>
              <a:path w="4416136" h="2502477">
                <a:moveTo>
                  <a:pt x="138537" y="0"/>
                </a:moveTo>
                <a:lnTo>
                  <a:pt x="4277599" y="0"/>
                </a:lnTo>
                <a:cubicBezTo>
                  <a:pt x="4354111" y="0"/>
                  <a:pt x="4416136" y="62025"/>
                  <a:pt x="4416136" y="138537"/>
                </a:cubicBezTo>
                <a:lnTo>
                  <a:pt x="4416136" y="2363940"/>
                </a:lnTo>
                <a:cubicBezTo>
                  <a:pt x="4416136" y="2440452"/>
                  <a:pt x="4354111" y="2502477"/>
                  <a:pt x="4277599" y="2502477"/>
                </a:cubicBezTo>
                <a:lnTo>
                  <a:pt x="138537" y="2502477"/>
                </a:lnTo>
                <a:cubicBezTo>
                  <a:pt x="62025" y="2502477"/>
                  <a:pt x="0" y="2440452"/>
                  <a:pt x="0" y="2363940"/>
                </a:cubicBezTo>
                <a:lnTo>
                  <a:pt x="0" y="138537"/>
                </a:lnTo>
                <a:cubicBezTo>
                  <a:pt x="0" y="62076"/>
                  <a:pt x="62076" y="0"/>
                  <a:pt x="138537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7607417" y="1541318"/>
            <a:ext cx="116898" cy="155864"/>
          </a:xfrm>
          <a:custGeom>
            <a:avLst/>
            <a:gdLst/>
            <a:ahLst/>
            <a:cxnLst/>
            <a:rect l="l" t="t" r="r" b="b"/>
            <a:pathLst>
              <a:path w="116898" h="155864">
                <a:moveTo>
                  <a:pt x="19483" y="0"/>
                </a:moveTo>
                <a:cubicBezTo>
                  <a:pt x="8737" y="0"/>
                  <a:pt x="0" y="8737"/>
                  <a:pt x="0" y="19483"/>
                </a:cubicBezTo>
                <a:lnTo>
                  <a:pt x="0" y="136381"/>
                </a:lnTo>
                <a:cubicBezTo>
                  <a:pt x="0" y="147127"/>
                  <a:pt x="8737" y="155864"/>
                  <a:pt x="19483" y="155864"/>
                </a:cubicBezTo>
                <a:lnTo>
                  <a:pt x="97415" y="155864"/>
                </a:lnTo>
                <a:cubicBezTo>
                  <a:pt x="108161" y="155864"/>
                  <a:pt x="116898" y="147127"/>
                  <a:pt x="116898" y="136381"/>
                </a:cubicBezTo>
                <a:lnTo>
                  <a:pt x="116898" y="19483"/>
                </a:lnTo>
                <a:cubicBezTo>
                  <a:pt x="116898" y="8737"/>
                  <a:pt x="108161" y="0"/>
                  <a:pt x="97415" y="0"/>
                </a:cubicBezTo>
                <a:lnTo>
                  <a:pt x="19483" y="0"/>
                </a:lnTo>
                <a:close/>
                <a:moveTo>
                  <a:pt x="29224" y="19483"/>
                </a:moveTo>
                <a:lnTo>
                  <a:pt x="87673" y="19483"/>
                </a:lnTo>
                <a:cubicBezTo>
                  <a:pt x="93062" y="19483"/>
                  <a:pt x="97415" y="23836"/>
                  <a:pt x="97415" y="29224"/>
                </a:cubicBezTo>
                <a:lnTo>
                  <a:pt x="97415" y="38966"/>
                </a:lnTo>
                <a:cubicBezTo>
                  <a:pt x="97415" y="44354"/>
                  <a:pt x="93062" y="48707"/>
                  <a:pt x="87673" y="48707"/>
                </a:cubicBezTo>
                <a:lnTo>
                  <a:pt x="29224" y="48707"/>
                </a:lnTo>
                <a:cubicBezTo>
                  <a:pt x="23836" y="48707"/>
                  <a:pt x="19483" y="44354"/>
                  <a:pt x="19483" y="38966"/>
                </a:cubicBezTo>
                <a:lnTo>
                  <a:pt x="19483" y="29224"/>
                </a:lnTo>
                <a:cubicBezTo>
                  <a:pt x="19483" y="23836"/>
                  <a:pt x="23836" y="19483"/>
                  <a:pt x="29224" y="19483"/>
                </a:cubicBezTo>
                <a:close/>
                <a:moveTo>
                  <a:pt x="34095" y="70626"/>
                </a:moveTo>
                <a:cubicBezTo>
                  <a:pt x="34095" y="74658"/>
                  <a:pt x="30821" y="77932"/>
                  <a:pt x="26789" y="77932"/>
                </a:cubicBezTo>
                <a:cubicBezTo>
                  <a:pt x="22757" y="77932"/>
                  <a:pt x="19483" y="74658"/>
                  <a:pt x="19483" y="70626"/>
                </a:cubicBezTo>
                <a:cubicBezTo>
                  <a:pt x="19483" y="66593"/>
                  <a:pt x="22757" y="63320"/>
                  <a:pt x="26789" y="63320"/>
                </a:cubicBezTo>
                <a:cubicBezTo>
                  <a:pt x="30821" y="63320"/>
                  <a:pt x="34095" y="66593"/>
                  <a:pt x="34095" y="70626"/>
                </a:cubicBezTo>
                <a:close/>
                <a:moveTo>
                  <a:pt x="58449" y="77932"/>
                </a:moveTo>
                <a:cubicBezTo>
                  <a:pt x="54417" y="77932"/>
                  <a:pt x="51143" y="74658"/>
                  <a:pt x="51143" y="70626"/>
                </a:cubicBezTo>
                <a:cubicBezTo>
                  <a:pt x="51143" y="66593"/>
                  <a:pt x="54417" y="63320"/>
                  <a:pt x="58449" y="63320"/>
                </a:cubicBezTo>
                <a:cubicBezTo>
                  <a:pt x="62481" y="63320"/>
                  <a:pt x="65755" y="66593"/>
                  <a:pt x="65755" y="70626"/>
                </a:cubicBezTo>
                <a:cubicBezTo>
                  <a:pt x="65755" y="74658"/>
                  <a:pt x="62481" y="77932"/>
                  <a:pt x="58449" y="77932"/>
                </a:cubicBezTo>
                <a:close/>
                <a:moveTo>
                  <a:pt x="97415" y="70626"/>
                </a:moveTo>
                <a:cubicBezTo>
                  <a:pt x="97415" y="74658"/>
                  <a:pt x="94141" y="77932"/>
                  <a:pt x="90109" y="77932"/>
                </a:cubicBezTo>
                <a:cubicBezTo>
                  <a:pt x="86076" y="77932"/>
                  <a:pt x="82803" y="74658"/>
                  <a:pt x="82803" y="70626"/>
                </a:cubicBezTo>
                <a:cubicBezTo>
                  <a:pt x="82803" y="66593"/>
                  <a:pt x="86076" y="63320"/>
                  <a:pt x="90109" y="63320"/>
                </a:cubicBezTo>
                <a:cubicBezTo>
                  <a:pt x="94141" y="63320"/>
                  <a:pt x="97415" y="66593"/>
                  <a:pt x="97415" y="70626"/>
                </a:cubicBezTo>
                <a:close/>
                <a:moveTo>
                  <a:pt x="26789" y="107156"/>
                </a:moveTo>
                <a:cubicBezTo>
                  <a:pt x="22757" y="107156"/>
                  <a:pt x="19483" y="103882"/>
                  <a:pt x="19483" y="99850"/>
                </a:cubicBezTo>
                <a:cubicBezTo>
                  <a:pt x="19483" y="95818"/>
                  <a:pt x="22757" y="92544"/>
                  <a:pt x="26789" y="92544"/>
                </a:cubicBezTo>
                <a:cubicBezTo>
                  <a:pt x="30821" y="92544"/>
                  <a:pt x="34095" y="95818"/>
                  <a:pt x="34095" y="99850"/>
                </a:cubicBezTo>
                <a:cubicBezTo>
                  <a:pt x="34095" y="103882"/>
                  <a:pt x="30821" y="107156"/>
                  <a:pt x="26789" y="107156"/>
                </a:cubicBezTo>
                <a:close/>
                <a:moveTo>
                  <a:pt x="65755" y="99850"/>
                </a:moveTo>
                <a:cubicBezTo>
                  <a:pt x="65755" y="103882"/>
                  <a:pt x="62481" y="107156"/>
                  <a:pt x="58449" y="107156"/>
                </a:cubicBezTo>
                <a:cubicBezTo>
                  <a:pt x="54417" y="107156"/>
                  <a:pt x="51143" y="103882"/>
                  <a:pt x="51143" y="99850"/>
                </a:cubicBezTo>
                <a:cubicBezTo>
                  <a:pt x="51143" y="95818"/>
                  <a:pt x="54417" y="92544"/>
                  <a:pt x="58449" y="92544"/>
                </a:cubicBezTo>
                <a:cubicBezTo>
                  <a:pt x="62481" y="92544"/>
                  <a:pt x="65755" y="95818"/>
                  <a:pt x="65755" y="99850"/>
                </a:cubicBezTo>
                <a:close/>
                <a:moveTo>
                  <a:pt x="90109" y="107156"/>
                </a:moveTo>
                <a:cubicBezTo>
                  <a:pt x="86076" y="107156"/>
                  <a:pt x="82803" y="103882"/>
                  <a:pt x="82803" y="99850"/>
                </a:cubicBezTo>
                <a:cubicBezTo>
                  <a:pt x="82803" y="95818"/>
                  <a:pt x="86076" y="92544"/>
                  <a:pt x="90109" y="92544"/>
                </a:cubicBezTo>
                <a:cubicBezTo>
                  <a:pt x="94141" y="92544"/>
                  <a:pt x="97415" y="95818"/>
                  <a:pt x="97415" y="99850"/>
                </a:cubicBezTo>
                <a:cubicBezTo>
                  <a:pt x="97415" y="103882"/>
                  <a:pt x="94141" y="107156"/>
                  <a:pt x="90109" y="107156"/>
                </a:cubicBezTo>
                <a:close/>
                <a:moveTo>
                  <a:pt x="19483" y="129075"/>
                </a:moveTo>
                <a:cubicBezTo>
                  <a:pt x="19483" y="125026"/>
                  <a:pt x="22740" y="121768"/>
                  <a:pt x="26789" y="121768"/>
                </a:cubicBezTo>
                <a:lnTo>
                  <a:pt x="60884" y="121768"/>
                </a:lnTo>
                <a:cubicBezTo>
                  <a:pt x="64933" y="121768"/>
                  <a:pt x="68190" y="125026"/>
                  <a:pt x="68190" y="129075"/>
                </a:cubicBezTo>
                <a:cubicBezTo>
                  <a:pt x="68190" y="133123"/>
                  <a:pt x="64933" y="136381"/>
                  <a:pt x="60884" y="136381"/>
                </a:cubicBezTo>
                <a:lnTo>
                  <a:pt x="26789" y="136381"/>
                </a:lnTo>
                <a:cubicBezTo>
                  <a:pt x="22740" y="136381"/>
                  <a:pt x="19483" y="133123"/>
                  <a:pt x="19483" y="129075"/>
                </a:cubicBezTo>
                <a:close/>
                <a:moveTo>
                  <a:pt x="90109" y="121768"/>
                </a:moveTo>
                <a:cubicBezTo>
                  <a:pt x="94157" y="121768"/>
                  <a:pt x="97415" y="125026"/>
                  <a:pt x="97415" y="129075"/>
                </a:cubicBezTo>
                <a:cubicBezTo>
                  <a:pt x="97415" y="133123"/>
                  <a:pt x="94157" y="136381"/>
                  <a:pt x="90109" y="136381"/>
                </a:cubicBezTo>
                <a:cubicBezTo>
                  <a:pt x="86060" y="136381"/>
                  <a:pt x="82803" y="133123"/>
                  <a:pt x="82803" y="129075"/>
                </a:cubicBezTo>
                <a:cubicBezTo>
                  <a:pt x="82803" y="125026"/>
                  <a:pt x="86060" y="121768"/>
                  <a:pt x="90109" y="121768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9" name="Text 6"/>
          <p:cNvSpPr/>
          <p:nvPr/>
        </p:nvSpPr>
        <p:spPr>
          <a:xfrm>
            <a:off x="7765446" y="1498023"/>
            <a:ext cx="4009159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Pourquoi /26 ?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566287" y="1844386"/>
            <a:ext cx="4130386" cy="554182"/>
          </a:xfrm>
          <a:custGeom>
            <a:avLst/>
            <a:gdLst/>
            <a:ahLst/>
            <a:cxnLst/>
            <a:rect l="l" t="t" r="r" b="b"/>
            <a:pathLst>
              <a:path w="4130386" h="554182">
                <a:moveTo>
                  <a:pt x="69273" y="0"/>
                </a:moveTo>
                <a:lnTo>
                  <a:pt x="4061114" y="0"/>
                </a:lnTo>
                <a:cubicBezTo>
                  <a:pt x="4099372" y="0"/>
                  <a:pt x="4130386" y="31014"/>
                  <a:pt x="4130386" y="69273"/>
                </a:cubicBezTo>
                <a:lnTo>
                  <a:pt x="4130386" y="484909"/>
                </a:lnTo>
                <a:cubicBezTo>
                  <a:pt x="4130386" y="523167"/>
                  <a:pt x="4099372" y="554182"/>
                  <a:pt x="4061114" y="554182"/>
                </a:cubicBezTo>
                <a:lnTo>
                  <a:pt x="69273" y="554182"/>
                </a:lnTo>
                <a:cubicBezTo>
                  <a:pt x="31040" y="554182"/>
                  <a:pt x="0" y="523142"/>
                  <a:pt x="0" y="484909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1" name="Shape 8"/>
          <p:cNvSpPr/>
          <p:nvPr/>
        </p:nvSpPr>
        <p:spPr>
          <a:xfrm>
            <a:off x="7670196" y="1948295"/>
            <a:ext cx="346364" cy="346364"/>
          </a:xfrm>
          <a:custGeom>
            <a:avLst/>
            <a:gdLst/>
            <a:ahLst/>
            <a:cxnLst/>
            <a:rect l="l" t="t" r="r" b="b"/>
            <a:pathLst>
              <a:path w="346364" h="346364">
                <a:moveTo>
                  <a:pt x="69273" y="0"/>
                </a:moveTo>
                <a:lnTo>
                  <a:pt x="277091" y="0"/>
                </a:lnTo>
                <a:cubicBezTo>
                  <a:pt x="315324" y="0"/>
                  <a:pt x="346364" y="31040"/>
                  <a:pt x="346364" y="69273"/>
                </a:cubicBezTo>
                <a:lnTo>
                  <a:pt x="346364" y="277091"/>
                </a:lnTo>
                <a:cubicBezTo>
                  <a:pt x="346364" y="315324"/>
                  <a:pt x="315324" y="346364"/>
                  <a:pt x="277091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7752728" y="2000250"/>
            <a:ext cx="259773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62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120468" y="1965614"/>
            <a:ext cx="80529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IPs utilisables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8120468" y="2138795"/>
            <a:ext cx="796636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 VLAN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566287" y="2502477"/>
            <a:ext cx="4130386" cy="554182"/>
          </a:xfrm>
          <a:custGeom>
            <a:avLst/>
            <a:gdLst/>
            <a:ahLst/>
            <a:cxnLst/>
            <a:rect l="l" t="t" r="r" b="b"/>
            <a:pathLst>
              <a:path w="4130386" h="554182">
                <a:moveTo>
                  <a:pt x="69273" y="0"/>
                </a:moveTo>
                <a:lnTo>
                  <a:pt x="4061114" y="0"/>
                </a:lnTo>
                <a:cubicBezTo>
                  <a:pt x="4099372" y="0"/>
                  <a:pt x="4130386" y="31014"/>
                  <a:pt x="4130386" y="69273"/>
                </a:cubicBezTo>
                <a:lnTo>
                  <a:pt x="4130386" y="484909"/>
                </a:lnTo>
                <a:cubicBezTo>
                  <a:pt x="4130386" y="523167"/>
                  <a:pt x="4099372" y="554182"/>
                  <a:pt x="4061114" y="554182"/>
                </a:cubicBezTo>
                <a:lnTo>
                  <a:pt x="69273" y="554182"/>
                </a:lnTo>
                <a:cubicBezTo>
                  <a:pt x="31040" y="554182"/>
                  <a:pt x="0" y="523142"/>
                  <a:pt x="0" y="484909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6" name="Shape 13"/>
          <p:cNvSpPr/>
          <p:nvPr/>
        </p:nvSpPr>
        <p:spPr>
          <a:xfrm>
            <a:off x="7670196" y="2606386"/>
            <a:ext cx="346364" cy="346364"/>
          </a:xfrm>
          <a:custGeom>
            <a:avLst/>
            <a:gdLst/>
            <a:ahLst/>
            <a:cxnLst/>
            <a:rect l="l" t="t" r="r" b="b"/>
            <a:pathLst>
              <a:path w="346364" h="346364">
                <a:moveTo>
                  <a:pt x="69273" y="0"/>
                </a:moveTo>
                <a:lnTo>
                  <a:pt x="277091" y="0"/>
                </a:lnTo>
                <a:cubicBezTo>
                  <a:pt x="315324" y="0"/>
                  <a:pt x="346364" y="31040"/>
                  <a:pt x="346364" y="69273"/>
                </a:cubicBezTo>
                <a:lnTo>
                  <a:pt x="346364" y="277091"/>
                </a:lnTo>
                <a:cubicBezTo>
                  <a:pt x="346364" y="315324"/>
                  <a:pt x="315324" y="346364"/>
                  <a:pt x="277091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7670196" y="2537114"/>
            <a:ext cx="424295" cy="4849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10-50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120468" y="2623705"/>
            <a:ext cx="1082386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Machines/VLAN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8120468" y="2796886"/>
            <a:ext cx="1073727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Cible de déploiement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566287" y="3160568"/>
            <a:ext cx="4130386" cy="554182"/>
          </a:xfrm>
          <a:custGeom>
            <a:avLst/>
            <a:gdLst/>
            <a:ahLst/>
            <a:cxnLst/>
            <a:rect l="l" t="t" r="r" b="b"/>
            <a:pathLst>
              <a:path w="4130386" h="554182">
                <a:moveTo>
                  <a:pt x="69273" y="0"/>
                </a:moveTo>
                <a:lnTo>
                  <a:pt x="4061114" y="0"/>
                </a:lnTo>
                <a:cubicBezTo>
                  <a:pt x="4099372" y="0"/>
                  <a:pt x="4130386" y="31014"/>
                  <a:pt x="4130386" y="69273"/>
                </a:cubicBezTo>
                <a:lnTo>
                  <a:pt x="4130386" y="484909"/>
                </a:lnTo>
                <a:cubicBezTo>
                  <a:pt x="4130386" y="523167"/>
                  <a:pt x="4099372" y="554182"/>
                  <a:pt x="4061114" y="554182"/>
                </a:cubicBezTo>
                <a:lnTo>
                  <a:pt x="69273" y="554182"/>
                </a:lnTo>
                <a:cubicBezTo>
                  <a:pt x="31040" y="554182"/>
                  <a:pt x="0" y="523142"/>
                  <a:pt x="0" y="484909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1" name="Shape 18"/>
          <p:cNvSpPr/>
          <p:nvPr/>
        </p:nvSpPr>
        <p:spPr>
          <a:xfrm>
            <a:off x="7670196" y="3264477"/>
            <a:ext cx="346364" cy="346364"/>
          </a:xfrm>
          <a:custGeom>
            <a:avLst/>
            <a:gdLst/>
            <a:ahLst/>
            <a:cxnLst/>
            <a:rect l="l" t="t" r="r" b="b"/>
            <a:pathLst>
              <a:path w="346364" h="346364">
                <a:moveTo>
                  <a:pt x="69273" y="0"/>
                </a:moveTo>
                <a:lnTo>
                  <a:pt x="277091" y="0"/>
                </a:lnTo>
                <a:cubicBezTo>
                  <a:pt x="315324" y="0"/>
                  <a:pt x="346364" y="31040"/>
                  <a:pt x="346364" y="69273"/>
                </a:cubicBezTo>
                <a:lnTo>
                  <a:pt x="346364" y="277091"/>
                </a:lnTo>
                <a:cubicBezTo>
                  <a:pt x="346364" y="315324"/>
                  <a:pt x="315324" y="346364"/>
                  <a:pt x="277091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22" name="Shape 19"/>
          <p:cNvSpPr/>
          <p:nvPr/>
        </p:nvSpPr>
        <p:spPr>
          <a:xfrm>
            <a:off x="7774105" y="3368386"/>
            <a:ext cx="138545" cy="138545"/>
          </a:xfrm>
          <a:custGeom>
            <a:avLst/>
            <a:gdLst/>
            <a:ahLst/>
            <a:cxnLst/>
            <a:rect l="l" t="t" r="r" b="b"/>
            <a:pathLst>
              <a:path w="138545" h="138545">
                <a:moveTo>
                  <a:pt x="69273" y="0"/>
                </a:moveTo>
                <a:cubicBezTo>
                  <a:pt x="70517" y="0"/>
                  <a:pt x="71762" y="271"/>
                  <a:pt x="72899" y="785"/>
                </a:cubicBezTo>
                <a:lnTo>
                  <a:pt x="123879" y="22405"/>
                </a:lnTo>
                <a:cubicBezTo>
                  <a:pt x="129832" y="24922"/>
                  <a:pt x="134270" y="30794"/>
                  <a:pt x="134243" y="37884"/>
                </a:cubicBezTo>
                <a:cubicBezTo>
                  <a:pt x="134108" y="64727"/>
                  <a:pt x="123067" y="113840"/>
                  <a:pt x="76444" y="136164"/>
                </a:cubicBezTo>
                <a:cubicBezTo>
                  <a:pt x="71925" y="138329"/>
                  <a:pt x="66675" y="138329"/>
                  <a:pt x="62156" y="136164"/>
                </a:cubicBezTo>
                <a:cubicBezTo>
                  <a:pt x="15505" y="113840"/>
                  <a:pt x="4492" y="64727"/>
                  <a:pt x="4357" y="37884"/>
                </a:cubicBezTo>
                <a:cubicBezTo>
                  <a:pt x="4330" y="30794"/>
                  <a:pt x="8767" y="24922"/>
                  <a:pt x="14720" y="22405"/>
                </a:cubicBezTo>
                <a:lnTo>
                  <a:pt x="65674" y="785"/>
                </a:lnTo>
                <a:cubicBezTo>
                  <a:pt x="66810" y="271"/>
                  <a:pt x="68028" y="0"/>
                  <a:pt x="69273" y="0"/>
                </a:cubicBezTo>
                <a:close/>
                <a:moveTo>
                  <a:pt x="69273" y="18076"/>
                </a:moveTo>
                <a:lnTo>
                  <a:pt x="69273" y="120388"/>
                </a:lnTo>
                <a:cubicBezTo>
                  <a:pt x="106615" y="102313"/>
                  <a:pt x="116654" y="62264"/>
                  <a:pt x="116898" y="38289"/>
                </a:cubicBezTo>
                <a:lnTo>
                  <a:pt x="69273" y="18103"/>
                </a:lnTo>
                <a:lnTo>
                  <a:pt x="69273" y="18103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3" name="Text 20"/>
          <p:cNvSpPr/>
          <p:nvPr/>
        </p:nvSpPr>
        <p:spPr>
          <a:xfrm>
            <a:off x="8120468" y="3281795"/>
            <a:ext cx="9005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Segmentation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8120468" y="3454977"/>
            <a:ext cx="891886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Isolation optimale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7423412" y="4004830"/>
            <a:ext cx="4416136" cy="2848841"/>
          </a:xfrm>
          <a:custGeom>
            <a:avLst/>
            <a:gdLst/>
            <a:ahLst/>
            <a:cxnLst/>
            <a:rect l="l" t="t" r="r" b="b"/>
            <a:pathLst>
              <a:path w="4416136" h="2848841">
                <a:moveTo>
                  <a:pt x="138539" y="0"/>
                </a:moveTo>
                <a:lnTo>
                  <a:pt x="4277597" y="0"/>
                </a:lnTo>
                <a:cubicBezTo>
                  <a:pt x="4354110" y="0"/>
                  <a:pt x="4416136" y="62026"/>
                  <a:pt x="4416136" y="138539"/>
                </a:cubicBezTo>
                <a:lnTo>
                  <a:pt x="4416136" y="2710302"/>
                </a:lnTo>
                <a:cubicBezTo>
                  <a:pt x="4416136" y="2786815"/>
                  <a:pt x="4354110" y="2848841"/>
                  <a:pt x="4277597" y="2848841"/>
                </a:cubicBezTo>
                <a:lnTo>
                  <a:pt x="138539" y="2848841"/>
                </a:lnTo>
                <a:cubicBezTo>
                  <a:pt x="62026" y="2848841"/>
                  <a:pt x="0" y="2786815"/>
                  <a:pt x="0" y="2710302"/>
                </a:cubicBezTo>
                <a:lnTo>
                  <a:pt x="0" y="138539"/>
                </a:lnTo>
                <a:cubicBezTo>
                  <a:pt x="0" y="62077"/>
                  <a:pt x="62077" y="0"/>
                  <a:pt x="13853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7566287" y="4147705"/>
            <a:ext cx="4208318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VLANs Utilisateurs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7566287" y="4494068"/>
            <a:ext cx="4130386" cy="311727"/>
          </a:xfrm>
          <a:custGeom>
            <a:avLst/>
            <a:gdLst/>
            <a:ahLst/>
            <a:cxnLst/>
            <a:rect l="l" t="t" r="r" b="b"/>
            <a:pathLst>
              <a:path w="4130386" h="311727">
                <a:moveTo>
                  <a:pt x="69272" y="0"/>
                </a:moveTo>
                <a:lnTo>
                  <a:pt x="4061114" y="0"/>
                </a:lnTo>
                <a:cubicBezTo>
                  <a:pt x="4099347" y="0"/>
                  <a:pt x="4130386" y="31040"/>
                  <a:pt x="4130386" y="69272"/>
                </a:cubicBezTo>
                <a:lnTo>
                  <a:pt x="4130386" y="242455"/>
                </a:lnTo>
                <a:cubicBezTo>
                  <a:pt x="4130386" y="280713"/>
                  <a:pt x="4099372" y="311727"/>
                  <a:pt x="4061114" y="311727"/>
                </a:cubicBezTo>
                <a:lnTo>
                  <a:pt x="69272" y="311727"/>
                </a:lnTo>
                <a:cubicBezTo>
                  <a:pt x="31040" y="311727"/>
                  <a:pt x="0" y="280688"/>
                  <a:pt x="0" y="242455"/>
                </a:cubicBezTo>
                <a:lnTo>
                  <a:pt x="0" y="69272"/>
                </a:lnTo>
                <a:cubicBezTo>
                  <a:pt x="0" y="31040"/>
                  <a:pt x="31040" y="0"/>
                  <a:pt x="6927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8" name="Text 25"/>
          <p:cNvSpPr/>
          <p:nvPr/>
        </p:nvSpPr>
        <p:spPr>
          <a:xfrm>
            <a:off x="7635559" y="4563341"/>
            <a:ext cx="3290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V130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7971505" y="4563341"/>
            <a:ext cx="294409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CPT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10829276" y="4580659"/>
            <a:ext cx="848591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172.16.75.0/26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7566287" y="4875068"/>
            <a:ext cx="4130386" cy="311727"/>
          </a:xfrm>
          <a:custGeom>
            <a:avLst/>
            <a:gdLst/>
            <a:ahLst/>
            <a:cxnLst/>
            <a:rect l="l" t="t" r="r" b="b"/>
            <a:pathLst>
              <a:path w="4130386" h="311727">
                <a:moveTo>
                  <a:pt x="69272" y="0"/>
                </a:moveTo>
                <a:lnTo>
                  <a:pt x="4061114" y="0"/>
                </a:lnTo>
                <a:cubicBezTo>
                  <a:pt x="4099347" y="0"/>
                  <a:pt x="4130386" y="31040"/>
                  <a:pt x="4130386" y="69272"/>
                </a:cubicBezTo>
                <a:lnTo>
                  <a:pt x="4130386" y="242455"/>
                </a:lnTo>
                <a:cubicBezTo>
                  <a:pt x="4130386" y="280713"/>
                  <a:pt x="4099372" y="311727"/>
                  <a:pt x="4061114" y="311727"/>
                </a:cubicBezTo>
                <a:lnTo>
                  <a:pt x="69272" y="311727"/>
                </a:lnTo>
                <a:cubicBezTo>
                  <a:pt x="31040" y="311727"/>
                  <a:pt x="0" y="280688"/>
                  <a:pt x="0" y="242455"/>
                </a:cubicBezTo>
                <a:lnTo>
                  <a:pt x="0" y="69272"/>
                </a:lnTo>
                <a:cubicBezTo>
                  <a:pt x="0" y="31040"/>
                  <a:pt x="31040" y="0"/>
                  <a:pt x="6927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2" name="Text 29"/>
          <p:cNvSpPr/>
          <p:nvPr/>
        </p:nvSpPr>
        <p:spPr>
          <a:xfrm>
            <a:off x="7635559" y="4944341"/>
            <a:ext cx="3290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V140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7971505" y="4944341"/>
            <a:ext cx="164523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IT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10772180" y="4961659"/>
            <a:ext cx="909205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172.16.75.64/26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7566287" y="5256068"/>
            <a:ext cx="4130386" cy="311727"/>
          </a:xfrm>
          <a:custGeom>
            <a:avLst/>
            <a:gdLst/>
            <a:ahLst/>
            <a:cxnLst/>
            <a:rect l="l" t="t" r="r" b="b"/>
            <a:pathLst>
              <a:path w="4130386" h="311727">
                <a:moveTo>
                  <a:pt x="69272" y="0"/>
                </a:moveTo>
                <a:lnTo>
                  <a:pt x="4061114" y="0"/>
                </a:lnTo>
                <a:cubicBezTo>
                  <a:pt x="4099347" y="0"/>
                  <a:pt x="4130386" y="31040"/>
                  <a:pt x="4130386" y="69272"/>
                </a:cubicBezTo>
                <a:lnTo>
                  <a:pt x="4130386" y="242455"/>
                </a:lnTo>
                <a:cubicBezTo>
                  <a:pt x="4130386" y="280713"/>
                  <a:pt x="4099372" y="311727"/>
                  <a:pt x="4061114" y="311727"/>
                </a:cubicBezTo>
                <a:lnTo>
                  <a:pt x="69272" y="311727"/>
                </a:lnTo>
                <a:cubicBezTo>
                  <a:pt x="31040" y="311727"/>
                  <a:pt x="0" y="280688"/>
                  <a:pt x="0" y="242455"/>
                </a:cubicBezTo>
                <a:lnTo>
                  <a:pt x="0" y="69272"/>
                </a:lnTo>
                <a:cubicBezTo>
                  <a:pt x="0" y="31040"/>
                  <a:pt x="31040" y="0"/>
                  <a:pt x="6927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6" name="Text 33"/>
          <p:cNvSpPr/>
          <p:nvPr/>
        </p:nvSpPr>
        <p:spPr>
          <a:xfrm>
            <a:off x="7635559" y="5325341"/>
            <a:ext cx="3290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V150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7971505" y="5325341"/>
            <a:ext cx="277091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JUR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10715084" y="5342659"/>
            <a:ext cx="969818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172.16.75.128/26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7566287" y="5637068"/>
            <a:ext cx="4130386" cy="311727"/>
          </a:xfrm>
          <a:custGeom>
            <a:avLst/>
            <a:gdLst/>
            <a:ahLst/>
            <a:cxnLst/>
            <a:rect l="l" t="t" r="r" b="b"/>
            <a:pathLst>
              <a:path w="4130386" h="311727">
                <a:moveTo>
                  <a:pt x="69272" y="0"/>
                </a:moveTo>
                <a:lnTo>
                  <a:pt x="4061114" y="0"/>
                </a:lnTo>
                <a:cubicBezTo>
                  <a:pt x="4099347" y="0"/>
                  <a:pt x="4130386" y="31040"/>
                  <a:pt x="4130386" y="69272"/>
                </a:cubicBezTo>
                <a:lnTo>
                  <a:pt x="4130386" y="242455"/>
                </a:lnTo>
                <a:cubicBezTo>
                  <a:pt x="4130386" y="280713"/>
                  <a:pt x="4099372" y="311727"/>
                  <a:pt x="4061114" y="311727"/>
                </a:cubicBezTo>
                <a:lnTo>
                  <a:pt x="69272" y="311727"/>
                </a:lnTo>
                <a:cubicBezTo>
                  <a:pt x="31040" y="311727"/>
                  <a:pt x="0" y="280688"/>
                  <a:pt x="0" y="242455"/>
                </a:cubicBezTo>
                <a:lnTo>
                  <a:pt x="0" y="69272"/>
                </a:lnTo>
                <a:cubicBezTo>
                  <a:pt x="0" y="31040"/>
                  <a:pt x="31040" y="0"/>
                  <a:pt x="6927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0" name="Text 37"/>
          <p:cNvSpPr/>
          <p:nvPr/>
        </p:nvSpPr>
        <p:spPr>
          <a:xfrm>
            <a:off x="7635559" y="5706341"/>
            <a:ext cx="3290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V160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7971505" y="5706341"/>
            <a:ext cx="225136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RH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10715084" y="5723659"/>
            <a:ext cx="969818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172.16.75.192/26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7566287" y="6018068"/>
            <a:ext cx="4130386" cy="311727"/>
          </a:xfrm>
          <a:custGeom>
            <a:avLst/>
            <a:gdLst/>
            <a:ahLst/>
            <a:cxnLst/>
            <a:rect l="l" t="t" r="r" b="b"/>
            <a:pathLst>
              <a:path w="4130386" h="311727">
                <a:moveTo>
                  <a:pt x="69272" y="0"/>
                </a:moveTo>
                <a:lnTo>
                  <a:pt x="4061114" y="0"/>
                </a:lnTo>
                <a:cubicBezTo>
                  <a:pt x="4099347" y="0"/>
                  <a:pt x="4130386" y="31040"/>
                  <a:pt x="4130386" y="69272"/>
                </a:cubicBezTo>
                <a:lnTo>
                  <a:pt x="4130386" y="242455"/>
                </a:lnTo>
                <a:cubicBezTo>
                  <a:pt x="4130386" y="280713"/>
                  <a:pt x="4099372" y="311727"/>
                  <a:pt x="4061114" y="311727"/>
                </a:cubicBezTo>
                <a:lnTo>
                  <a:pt x="69272" y="311727"/>
                </a:lnTo>
                <a:cubicBezTo>
                  <a:pt x="31040" y="311727"/>
                  <a:pt x="0" y="280688"/>
                  <a:pt x="0" y="242455"/>
                </a:cubicBezTo>
                <a:lnTo>
                  <a:pt x="0" y="69272"/>
                </a:lnTo>
                <a:cubicBezTo>
                  <a:pt x="0" y="31040"/>
                  <a:pt x="31040" y="0"/>
                  <a:pt x="6927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4" name="Text 41"/>
          <p:cNvSpPr/>
          <p:nvPr/>
        </p:nvSpPr>
        <p:spPr>
          <a:xfrm>
            <a:off x="7635559" y="6087341"/>
            <a:ext cx="3290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V170</a:t>
            </a:r>
            <a:endParaRPr lang="en-US" sz="1600" dirty="0"/>
          </a:p>
        </p:txBody>
      </p:sp>
      <p:sp>
        <p:nvSpPr>
          <p:cNvPr id="45" name="Text 42"/>
          <p:cNvSpPr/>
          <p:nvPr/>
        </p:nvSpPr>
        <p:spPr>
          <a:xfrm>
            <a:off x="7971505" y="6087341"/>
            <a:ext cx="259773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DIR</a:t>
            </a:r>
            <a:endParaRPr lang="en-US" sz="1600" dirty="0"/>
          </a:p>
        </p:txBody>
      </p:sp>
      <p:sp>
        <p:nvSpPr>
          <p:cNvPr id="46" name="Text 43"/>
          <p:cNvSpPr/>
          <p:nvPr/>
        </p:nvSpPr>
        <p:spPr>
          <a:xfrm>
            <a:off x="10829276" y="6104659"/>
            <a:ext cx="848591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172.16.76.0/26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7566287" y="6399068"/>
            <a:ext cx="4130386" cy="311727"/>
          </a:xfrm>
          <a:custGeom>
            <a:avLst/>
            <a:gdLst/>
            <a:ahLst/>
            <a:cxnLst/>
            <a:rect l="l" t="t" r="r" b="b"/>
            <a:pathLst>
              <a:path w="4130386" h="311727">
                <a:moveTo>
                  <a:pt x="69272" y="0"/>
                </a:moveTo>
                <a:lnTo>
                  <a:pt x="4061114" y="0"/>
                </a:lnTo>
                <a:cubicBezTo>
                  <a:pt x="4099347" y="0"/>
                  <a:pt x="4130386" y="31040"/>
                  <a:pt x="4130386" y="69272"/>
                </a:cubicBezTo>
                <a:lnTo>
                  <a:pt x="4130386" y="242455"/>
                </a:lnTo>
                <a:cubicBezTo>
                  <a:pt x="4130386" y="280713"/>
                  <a:pt x="4099372" y="311727"/>
                  <a:pt x="4061114" y="311727"/>
                </a:cubicBezTo>
                <a:lnTo>
                  <a:pt x="69272" y="311727"/>
                </a:lnTo>
                <a:cubicBezTo>
                  <a:pt x="31040" y="311727"/>
                  <a:pt x="0" y="280688"/>
                  <a:pt x="0" y="242455"/>
                </a:cubicBezTo>
                <a:lnTo>
                  <a:pt x="0" y="69272"/>
                </a:lnTo>
                <a:cubicBezTo>
                  <a:pt x="0" y="31040"/>
                  <a:pt x="31040" y="0"/>
                  <a:pt x="6927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8" name="Text 45"/>
          <p:cNvSpPr/>
          <p:nvPr/>
        </p:nvSpPr>
        <p:spPr>
          <a:xfrm>
            <a:off x="7635559" y="6468341"/>
            <a:ext cx="3290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V180</a:t>
            </a:r>
            <a:endParaRPr lang="en-US" sz="1600" dirty="0"/>
          </a:p>
        </p:txBody>
      </p:sp>
      <p:sp>
        <p:nvSpPr>
          <p:cNvPr id="49" name="Text 46"/>
          <p:cNvSpPr/>
          <p:nvPr/>
        </p:nvSpPr>
        <p:spPr>
          <a:xfrm>
            <a:off x="7971505" y="6468341"/>
            <a:ext cx="311727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R&amp;D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10772180" y="6485659"/>
            <a:ext cx="909205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172.16.76.64/26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7275" y="357275"/>
            <a:ext cx="1153997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spc="49" kern="0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 • ADRESSAGE IP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7275" y="607367"/>
            <a:ext cx="11638224" cy="357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3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Plan d'Adressage IP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7275" y="1036097"/>
            <a:ext cx="11548905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Site Alger • Réseau de base : 172.16.72.0/21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1741" y="1397837"/>
            <a:ext cx="4528457" cy="2375877"/>
          </a:xfrm>
          <a:custGeom>
            <a:avLst/>
            <a:gdLst/>
            <a:ahLst/>
            <a:cxnLst/>
            <a:rect l="l" t="t" r="r" b="b"/>
            <a:pathLst>
              <a:path w="4528457" h="2375877">
                <a:moveTo>
                  <a:pt x="142909" y="0"/>
                </a:moveTo>
                <a:lnTo>
                  <a:pt x="4385548" y="0"/>
                </a:lnTo>
                <a:cubicBezTo>
                  <a:pt x="4464475" y="0"/>
                  <a:pt x="4528457" y="63983"/>
                  <a:pt x="4528457" y="142909"/>
                </a:cubicBezTo>
                <a:lnTo>
                  <a:pt x="4528457" y="2232968"/>
                </a:lnTo>
                <a:cubicBezTo>
                  <a:pt x="4528457" y="2311894"/>
                  <a:pt x="4464475" y="2375877"/>
                  <a:pt x="4385548" y="2375877"/>
                </a:cubicBezTo>
                <a:lnTo>
                  <a:pt x="142909" y="2375877"/>
                </a:lnTo>
                <a:cubicBezTo>
                  <a:pt x="63983" y="2375877"/>
                  <a:pt x="0" y="2311894"/>
                  <a:pt x="0" y="2232968"/>
                </a:cubicBezTo>
                <a:lnTo>
                  <a:pt x="0" y="142909"/>
                </a:lnTo>
                <a:cubicBezTo>
                  <a:pt x="0" y="63983"/>
                  <a:pt x="63983" y="0"/>
                  <a:pt x="142909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1495" y="1589873"/>
            <a:ext cx="140677" cy="160774"/>
          </a:xfrm>
          <a:custGeom>
            <a:avLst/>
            <a:gdLst/>
            <a:ahLst/>
            <a:cxnLst/>
            <a:rect l="l" t="t" r="r" b="b"/>
            <a:pathLst>
              <a:path w="140677" h="160774">
                <a:moveTo>
                  <a:pt x="20097" y="10048"/>
                </a:moveTo>
                <a:cubicBezTo>
                  <a:pt x="9012" y="10048"/>
                  <a:pt x="0" y="19060"/>
                  <a:pt x="0" y="30145"/>
                </a:cubicBezTo>
                <a:lnTo>
                  <a:pt x="0" y="50242"/>
                </a:lnTo>
                <a:cubicBezTo>
                  <a:pt x="0" y="61326"/>
                  <a:pt x="9012" y="70338"/>
                  <a:pt x="20097" y="70338"/>
                </a:cubicBezTo>
                <a:lnTo>
                  <a:pt x="120580" y="70338"/>
                </a:lnTo>
                <a:cubicBezTo>
                  <a:pt x="131665" y="70338"/>
                  <a:pt x="140677" y="61326"/>
                  <a:pt x="140677" y="50242"/>
                </a:cubicBezTo>
                <a:lnTo>
                  <a:pt x="140677" y="30145"/>
                </a:lnTo>
                <a:cubicBezTo>
                  <a:pt x="140677" y="19060"/>
                  <a:pt x="131665" y="10048"/>
                  <a:pt x="120580" y="10048"/>
                </a:cubicBezTo>
                <a:lnTo>
                  <a:pt x="20097" y="10048"/>
                </a:lnTo>
                <a:close/>
                <a:moveTo>
                  <a:pt x="87923" y="32657"/>
                </a:moveTo>
                <a:cubicBezTo>
                  <a:pt x="92082" y="32657"/>
                  <a:pt x="95459" y="36034"/>
                  <a:pt x="95459" y="40193"/>
                </a:cubicBezTo>
                <a:cubicBezTo>
                  <a:pt x="95459" y="44353"/>
                  <a:pt x="92082" y="47730"/>
                  <a:pt x="87923" y="47730"/>
                </a:cubicBezTo>
                <a:cubicBezTo>
                  <a:pt x="83764" y="47730"/>
                  <a:pt x="80387" y="44353"/>
                  <a:pt x="80387" y="40193"/>
                </a:cubicBezTo>
                <a:cubicBezTo>
                  <a:pt x="80387" y="36034"/>
                  <a:pt x="83764" y="32657"/>
                  <a:pt x="87923" y="32657"/>
                </a:cubicBezTo>
                <a:close/>
                <a:moveTo>
                  <a:pt x="105508" y="40193"/>
                </a:moveTo>
                <a:cubicBezTo>
                  <a:pt x="105508" y="36034"/>
                  <a:pt x="108885" y="32657"/>
                  <a:pt x="113044" y="32657"/>
                </a:cubicBezTo>
                <a:cubicBezTo>
                  <a:pt x="117203" y="32657"/>
                  <a:pt x="120580" y="36034"/>
                  <a:pt x="120580" y="40193"/>
                </a:cubicBezTo>
                <a:cubicBezTo>
                  <a:pt x="120580" y="44353"/>
                  <a:pt x="117203" y="47730"/>
                  <a:pt x="113044" y="47730"/>
                </a:cubicBezTo>
                <a:cubicBezTo>
                  <a:pt x="108885" y="47730"/>
                  <a:pt x="105508" y="44353"/>
                  <a:pt x="105508" y="40193"/>
                </a:cubicBezTo>
                <a:close/>
                <a:moveTo>
                  <a:pt x="20097" y="90435"/>
                </a:moveTo>
                <a:cubicBezTo>
                  <a:pt x="9012" y="90435"/>
                  <a:pt x="0" y="99447"/>
                  <a:pt x="0" y="110532"/>
                </a:cubicBezTo>
                <a:lnTo>
                  <a:pt x="0" y="130629"/>
                </a:lnTo>
                <a:cubicBezTo>
                  <a:pt x="0" y="141713"/>
                  <a:pt x="9012" y="150725"/>
                  <a:pt x="20097" y="150725"/>
                </a:cubicBezTo>
                <a:lnTo>
                  <a:pt x="120580" y="150725"/>
                </a:lnTo>
                <a:cubicBezTo>
                  <a:pt x="131665" y="150725"/>
                  <a:pt x="140677" y="141713"/>
                  <a:pt x="140677" y="130629"/>
                </a:cubicBezTo>
                <a:lnTo>
                  <a:pt x="140677" y="110532"/>
                </a:lnTo>
                <a:cubicBezTo>
                  <a:pt x="140677" y="99447"/>
                  <a:pt x="131665" y="90435"/>
                  <a:pt x="120580" y="90435"/>
                </a:cubicBezTo>
                <a:lnTo>
                  <a:pt x="20097" y="90435"/>
                </a:lnTo>
                <a:close/>
                <a:moveTo>
                  <a:pt x="87923" y="113044"/>
                </a:moveTo>
                <a:cubicBezTo>
                  <a:pt x="92082" y="113044"/>
                  <a:pt x="95459" y="116421"/>
                  <a:pt x="95459" y="120580"/>
                </a:cubicBezTo>
                <a:cubicBezTo>
                  <a:pt x="95459" y="124740"/>
                  <a:pt x="92082" y="128116"/>
                  <a:pt x="87923" y="128116"/>
                </a:cubicBezTo>
                <a:cubicBezTo>
                  <a:pt x="83764" y="128116"/>
                  <a:pt x="80387" y="124740"/>
                  <a:pt x="80387" y="120580"/>
                </a:cubicBezTo>
                <a:cubicBezTo>
                  <a:pt x="80387" y="116421"/>
                  <a:pt x="83764" y="113044"/>
                  <a:pt x="87923" y="113044"/>
                </a:cubicBezTo>
                <a:close/>
                <a:moveTo>
                  <a:pt x="105508" y="120580"/>
                </a:moveTo>
                <a:cubicBezTo>
                  <a:pt x="105508" y="116421"/>
                  <a:pt x="108885" y="113044"/>
                  <a:pt x="113044" y="113044"/>
                </a:cubicBezTo>
                <a:cubicBezTo>
                  <a:pt x="117203" y="113044"/>
                  <a:pt x="120580" y="116421"/>
                  <a:pt x="120580" y="120580"/>
                </a:cubicBezTo>
                <a:cubicBezTo>
                  <a:pt x="120580" y="124740"/>
                  <a:pt x="117203" y="128116"/>
                  <a:pt x="113044" y="128116"/>
                </a:cubicBezTo>
                <a:cubicBezTo>
                  <a:pt x="108885" y="128116"/>
                  <a:pt x="105508" y="124740"/>
                  <a:pt x="105508" y="12058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" name="Text 5"/>
          <p:cNvSpPr/>
          <p:nvPr/>
        </p:nvSpPr>
        <p:spPr>
          <a:xfrm>
            <a:off x="714549" y="1545213"/>
            <a:ext cx="4108659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Serveurs Core (VLAN 100)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09116" y="1902488"/>
            <a:ext cx="4233705" cy="1723851"/>
          </a:xfrm>
          <a:custGeom>
            <a:avLst/>
            <a:gdLst/>
            <a:ahLst/>
            <a:cxnLst/>
            <a:rect l="l" t="t" r="r" b="b"/>
            <a:pathLst>
              <a:path w="4233705" h="1723851">
                <a:moveTo>
                  <a:pt x="71454" y="0"/>
                </a:moveTo>
                <a:lnTo>
                  <a:pt x="4162252" y="0"/>
                </a:lnTo>
                <a:cubicBezTo>
                  <a:pt x="4201688" y="0"/>
                  <a:pt x="4233705" y="32017"/>
                  <a:pt x="4233705" y="71454"/>
                </a:cubicBezTo>
                <a:lnTo>
                  <a:pt x="4233705" y="1652397"/>
                </a:lnTo>
                <a:cubicBezTo>
                  <a:pt x="4233705" y="1691860"/>
                  <a:pt x="4201715" y="1723851"/>
                  <a:pt x="4162252" y="1723851"/>
                </a:cubicBezTo>
                <a:lnTo>
                  <a:pt x="71454" y="1723851"/>
                </a:lnTo>
                <a:cubicBezTo>
                  <a:pt x="32017" y="1723851"/>
                  <a:pt x="0" y="1691833"/>
                  <a:pt x="0" y="1652397"/>
                </a:cubicBezTo>
                <a:lnTo>
                  <a:pt x="0" y="71454"/>
                </a:lnTo>
                <a:cubicBezTo>
                  <a:pt x="0" y="32017"/>
                  <a:pt x="32017" y="0"/>
                  <a:pt x="71454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" name="Text 7"/>
          <p:cNvSpPr/>
          <p:nvPr/>
        </p:nvSpPr>
        <p:spPr>
          <a:xfrm>
            <a:off x="616299" y="2009670"/>
            <a:ext cx="54484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Réseau: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670719" y="2009670"/>
            <a:ext cx="102716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172.16.72.0/26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16299" y="2259763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Passerelle: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876989" y="2259763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16299" y="2514321"/>
            <a:ext cx="4019341" cy="8932"/>
          </a:xfrm>
          <a:custGeom>
            <a:avLst/>
            <a:gdLst/>
            <a:ahLst/>
            <a:cxnLst/>
            <a:rect l="l" t="t" r="r" b="b"/>
            <a:pathLst>
              <a:path w="4019341" h="8932">
                <a:moveTo>
                  <a:pt x="0" y="0"/>
                </a:moveTo>
                <a:lnTo>
                  <a:pt x="4019341" y="0"/>
                </a:lnTo>
                <a:lnTo>
                  <a:pt x="4019341" y="8932"/>
                </a:lnTo>
                <a:lnTo>
                  <a:pt x="0" y="8932"/>
                </a:lnTo>
                <a:lnTo>
                  <a:pt x="0" y="0"/>
                </a:lnTo>
                <a:close/>
              </a:path>
            </a:pathLst>
          </a:custGeom>
          <a:solidFill>
            <a:srgbClr val="334155"/>
          </a:solidFill>
          <a:ln/>
        </p:spPr>
      </p:sp>
      <p:sp>
        <p:nvSpPr>
          <p:cNvPr id="14" name="Text 12"/>
          <p:cNvSpPr/>
          <p:nvPr/>
        </p:nvSpPr>
        <p:spPr>
          <a:xfrm>
            <a:off x="616299" y="2590242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ADDS1 + DNS: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808186" y="2590242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172.16.72.10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16299" y="2840334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ADDS2 + DNS: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808186" y="2840334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172.16.72.11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16299" y="3090426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FileServer: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808186" y="3090426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172.16.72.20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16299" y="3340519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PrintServer: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808186" y="3340519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172.16.72.30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61741" y="3925556"/>
            <a:ext cx="4528457" cy="2125785"/>
          </a:xfrm>
          <a:custGeom>
            <a:avLst/>
            <a:gdLst/>
            <a:ahLst/>
            <a:cxnLst/>
            <a:rect l="l" t="t" r="r" b="b"/>
            <a:pathLst>
              <a:path w="4528457" h="2125785">
                <a:moveTo>
                  <a:pt x="142916" y="0"/>
                </a:moveTo>
                <a:lnTo>
                  <a:pt x="4385541" y="0"/>
                </a:lnTo>
                <a:cubicBezTo>
                  <a:pt x="4464471" y="0"/>
                  <a:pt x="4528457" y="63986"/>
                  <a:pt x="4528457" y="142916"/>
                </a:cubicBezTo>
                <a:lnTo>
                  <a:pt x="4528457" y="1982868"/>
                </a:lnTo>
                <a:cubicBezTo>
                  <a:pt x="4528457" y="2061799"/>
                  <a:pt x="4464471" y="2125785"/>
                  <a:pt x="4385541" y="2125785"/>
                </a:cubicBezTo>
                <a:lnTo>
                  <a:pt x="142916" y="2125785"/>
                </a:lnTo>
                <a:cubicBezTo>
                  <a:pt x="63986" y="2125785"/>
                  <a:pt x="0" y="2061799"/>
                  <a:pt x="0" y="1982868"/>
                </a:cubicBezTo>
                <a:lnTo>
                  <a:pt x="0" y="142916"/>
                </a:lnTo>
                <a:cubicBezTo>
                  <a:pt x="0" y="63986"/>
                  <a:pt x="63986" y="0"/>
                  <a:pt x="142916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40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541495" y="4117591"/>
            <a:ext cx="140677" cy="160774"/>
          </a:xfrm>
          <a:custGeom>
            <a:avLst/>
            <a:gdLst/>
            <a:ahLst/>
            <a:cxnLst/>
            <a:rect l="l" t="t" r="r" b="b"/>
            <a:pathLst>
              <a:path w="140677" h="160774">
                <a:moveTo>
                  <a:pt x="140677" y="64623"/>
                </a:moveTo>
                <a:cubicBezTo>
                  <a:pt x="136030" y="67701"/>
                  <a:pt x="130691" y="70181"/>
                  <a:pt x="125133" y="72160"/>
                </a:cubicBezTo>
                <a:cubicBezTo>
                  <a:pt x="110375" y="77435"/>
                  <a:pt x="91000" y="80387"/>
                  <a:pt x="70338" y="80387"/>
                </a:cubicBezTo>
                <a:cubicBezTo>
                  <a:pt x="49677" y="80387"/>
                  <a:pt x="30271" y="77404"/>
                  <a:pt x="15544" y="72160"/>
                </a:cubicBezTo>
                <a:cubicBezTo>
                  <a:pt x="10017" y="70181"/>
                  <a:pt x="4647" y="67701"/>
                  <a:pt x="0" y="64623"/>
                </a:cubicBezTo>
                <a:lnTo>
                  <a:pt x="0" y="90435"/>
                </a:lnTo>
                <a:cubicBezTo>
                  <a:pt x="0" y="104314"/>
                  <a:pt x="31495" y="115556"/>
                  <a:pt x="70338" y="115556"/>
                </a:cubicBezTo>
                <a:cubicBezTo>
                  <a:pt x="109182" y="115556"/>
                  <a:pt x="140677" y="104314"/>
                  <a:pt x="140677" y="90435"/>
                </a:cubicBezTo>
                <a:lnTo>
                  <a:pt x="140677" y="64623"/>
                </a:lnTo>
                <a:close/>
                <a:moveTo>
                  <a:pt x="140677" y="40193"/>
                </a:moveTo>
                <a:lnTo>
                  <a:pt x="140677" y="25121"/>
                </a:lnTo>
                <a:cubicBezTo>
                  <a:pt x="140677" y="11242"/>
                  <a:pt x="109182" y="0"/>
                  <a:pt x="70338" y="0"/>
                </a:cubicBezTo>
                <a:cubicBezTo>
                  <a:pt x="31495" y="0"/>
                  <a:pt x="0" y="11242"/>
                  <a:pt x="0" y="25121"/>
                </a:cubicBezTo>
                <a:lnTo>
                  <a:pt x="0" y="40193"/>
                </a:lnTo>
                <a:cubicBezTo>
                  <a:pt x="0" y="54073"/>
                  <a:pt x="31495" y="65314"/>
                  <a:pt x="70338" y="65314"/>
                </a:cubicBezTo>
                <a:cubicBezTo>
                  <a:pt x="109182" y="65314"/>
                  <a:pt x="140677" y="54073"/>
                  <a:pt x="140677" y="40193"/>
                </a:cubicBezTo>
                <a:close/>
                <a:moveTo>
                  <a:pt x="125133" y="122401"/>
                </a:moveTo>
                <a:cubicBezTo>
                  <a:pt x="110406" y="127645"/>
                  <a:pt x="91032" y="130629"/>
                  <a:pt x="70338" y="130629"/>
                </a:cubicBezTo>
                <a:cubicBezTo>
                  <a:pt x="49645" y="130629"/>
                  <a:pt x="30271" y="127645"/>
                  <a:pt x="15544" y="122401"/>
                </a:cubicBezTo>
                <a:cubicBezTo>
                  <a:pt x="10017" y="120423"/>
                  <a:pt x="4647" y="117943"/>
                  <a:pt x="0" y="114865"/>
                </a:cubicBezTo>
                <a:lnTo>
                  <a:pt x="0" y="135653"/>
                </a:lnTo>
                <a:cubicBezTo>
                  <a:pt x="0" y="149532"/>
                  <a:pt x="31495" y="160774"/>
                  <a:pt x="70338" y="160774"/>
                </a:cubicBezTo>
                <a:cubicBezTo>
                  <a:pt x="109182" y="160774"/>
                  <a:pt x="140677" y="149532"/>
                  <a:pt x="140677" y="135653"/>
                </a:cubicBezTo>
                <a:lnTo>
                  <a:pt x="140677" y="114865"/>
                </a:lnTo>
                <a:cubicBezTo>
                  <a:pt x="136030" y="117943"/>
                  <a:pt x="130691" y="120423"/>
                  <a:pt x="125133" y="122401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4" name="Text 22"/>
          <p:cNvSpPr/>
          <p:nvPr/>
        </p:nvSpPr>
        <p:spPr>
          <a:xfrm>
            <a:off x="714549" y="4072932"/>
            <a:ext cx="4108659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 Données (VLAN 20)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09116" y="4430207"/>
            <a:ext cx="4233705" cy="1473758"/>
          </a:xfrm>
          <a:custGeom>
            <a:avLst/>
            <a:gdLst/>
            <a:ahLst/>
            <a:cxnLst/>
            <a:rect l="l" t="t" r="r" b="b"/>
            <a:pathLst>
              <a:path w="4233705" h="1473758">
                <a:moveTo>
                  <a:pt x="71448" y="0"/>
                </a:moveTo>
                <a:lnTo>
                  <a:pt x="4162258" y="0"/>
                </a:lnTo>
                <a:cubicBezTo>
                  <a:pt x="4201717" y="0"/>
                  <a:pt x="4233705" y="31988"/>
                  <a:pt x="4233705" y="71448"/>
                </a:cubicBezTo>
                <a:lnTo>
                  <a:pt x="4233705" y="1402310"/>
                </a:lnTo>
                <a:cubicBezTo>
                  <a:pt x="4233705" y="1441770"/>
                  <a:pt x="4201717" y="1473758"/>
                  <a:pt x="4162258" y="1473758"/>
                </a:cubicBezTo>
                <a:lnTo>
                  <a:pt x="71448" y="1473758"/>
                </a:lnTo>
                <a:cubicBezTo>
                  <a:pt x="31988" y="1473758"/>
                  <a:pt x="0" y="1441770"/>
                  <a:pt x="0" y="1402310"/>
                </a:cubicBezTo>
                <a:lnTo>
                  <a:pt x="0" y="71448"/>
                </a:lnTo>
                <a:cubicBezTo>
                  <a:pt x="0" y="32015"/>
                  <a:pt x="32015" y="0"/>
                  <a:pt x="71448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6" name="Text 24"/>
          <p:cNvSpPr/>
          <p:nvPr/>
        </p:nvSpPr>
        <p:spPr>
          <a:xfrm>
            <a:off x="616299" y="4537389"/>
            <a:ext cx="54484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Réseau: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601915" y="4537389"/>
            <a:ext cx="1089688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172.16.72.64/26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16299" y="4787481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Passerelle: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3808186" y="4787481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172.16.72.65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6299" y="5042040"/>
            <a:ext cx="4019341" cy="8932"/>
          </a:xfrm>
          <a:custGeom>
            <a:avLst/>
            <a:gdLst/>
            <a:ahLst/>
            <a:cxnLst/>
            <a:rect l="l" t="t" r="r" b="b"/>
            <a:pathLst>
              <a:path w="4019341" h="8932">
                <a:moveTo>
                  <a:pt x="0" y="0"/>
                </a:moveTo>
                <a:lnTo>
                  <a:pt x="4019341" y="0"/>
                </a:lnTo>
                <a:lnTo>
                  <a:pt x="4019341" y="8932"/>
                </a:lnTo>
                <a:lnTo>
                  <a:pt x="0" y="8932"/>
                </a:lnTo>
                <a:lnTo>
                  <a:pt x="0" y="0"/>
                </a:lnTo>
                <a:close/>
              </a:path>
            </a:pathLst>
          </a:custGeom>
          <a:solidFill>
            <a:srgbClr val="334155"/>
          </a:solidFill>
          <a:ln/>
        </p:spPr>
      </p:sp>
      <p:sp>
        <p:nvSpPr>
          <p:cNvPr id="31" name="Text 29"/>
          <p:cNvSpPr/>
          <p:nvPr/>
        </p:nvSpPr>
        <p:spPr>
          <a:xfrm>
            <a:off x="616299" y="5117960"/>
            <a:ext cx="955710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MariaDB GLPI: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808186" y="5117960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172.16.72.70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16299" y="5368053"/>
            <a:ext cx="750277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WikiJS DB: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3808186" y="5368053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172.16.72.71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16299" y="5618145"/>
            <a:ext cx="616299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ULAB DB: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3808186" y="5618145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172.16.72.72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039667" y="1397837"/>
            <a:ext cx="3322655" cy="1875692"/>
          </a:xfrm>
          <a:custGeom>
            <a:avLst/>
            <a:gdLst/>
            <a:ahLst/>
            <a:cxnLst/>
            <a:rect l="l" t="t" r="r" b="b"/>
            <a:pathLst>
              <a:path w="3322655" h="1875692">
                <a:moveTo>
                  <a:pt x="142909" y="0"/>
                </a:moveTo>
                <a:lnTo>
                  <a:pt x="3179746" y="0"/>
                </a:lnTo>
                <a:cubicBezTo>
                  <a:pt x="3258672" y="0"/>
                  <a:pt x="3322655" y="63983"/>
                  <a:pt x="3322655" y="142909"/>
                </a:cubicBezTo>
                <a:lnTo>
                  <a:pt x="3322655" y="1732783"/>
                </a:lnTo>
                <a:cubicBezTo>
                  <a:pt x="3322655" y="1811710"/>
                  <a:pt x="3258672" y="1875692"/>
                  <a:pt x="3179746" y="1875692"/>
                </a:cubicBezTo>
                <a:lnTo>
                  <a:pt x="142909" y="1875692"/>
                </a:lnTo>
                <a:cubicBezTo>
                  <a:pt x="63983" y="1875692"/>
                  <a:pt x="0" y="1811710"/>
                  <a:pt x="0" y="1732783"/>
                </a:cubicBezTo>
                <a:lnTo>
                  <a:pt x="0" y="142909"/>
                </a:lnTo>
                <a:cubicBezTo>
                  <a:pt x="0" y="63983"/>
                  <a:pt x="63983" y="0"/>
                  <a:pt x="142909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5209373" y="1589873"/>
            <a:ext cx="160774" cy="160774"/>
          </a:xfrm>
          <a:custGeom>
            <a:avLst/>
            <a:gdLst/>
            <a:ahLst/>
            <a:cxnLst/>
            <a:rect l="l" t="t" r="r" b="b"/>
            <a:pathLst>
              <a:path w="160774" h="160774">
                <a:moveTo>
                  <a:pt x="110500" y="87923"/>
                </a:moveTo>
                <a:lnTo>
                  <a:pt x="50556" y="87923"/>
                </a:lnTo>
                <a:cubicBezTo>
                  <a:pt x="51466" y="108177"/>
                  <a:pt x="55957" y="126829"/>
                  <a:pt x="62331" y="140489"/>
                </a:cubicBezTo>
                <a:cubicBezTo>
                  <a:pt x="65911" y="148182"/>
                  <a:pt x="69773" y="153614"/>
                  <a:pt x="73353" y="156943"/>
                </a:cubicBezTo>
                <a:cubicBezTo>
                  <a:pt x="76870" y="160240"/>
                  <a:pt x="79288" y="160774"/>
                  <a:pt x="80544" y="160774"/>
                </a:cubicBezTo>
                <a:cubicBezTo>
                  <a:pt x="81800" y="160774"/>
                  <a:pt x="84218" y="160240"/>
                  <a:pt x="87735" y="156943"/>
                </a:cubicBezTo>
                <a:cubicBezTo>
                  <a:pt x="91314" y="153614"/>
                  <a:pt x="95177" y="148150"/>
                  <a:pt x="98756" y="140489"/>
                </a:cubicBezTo>
                <a:cubicBezTo>
                  <a:pt x="105131" y="126829"/>
                  <a:pt x="109621" y="108177"/>
                  <a:pt x="110532" y="87923"/>
                </a:cubicBezTo>
                <a:close/>
                <a:moveTo>
                  <a:pt x="50524" y="72851"/>
                </a:moveTo>
                <a:lnTo>
                  <a:pt x="110469" y="72851"/>
                </a:lnTo>
                <a:cubicBezTo>
                  <a:pt x="109590" y="52597"/>
                  <a:pt x="105099" y="33945"/>
                  <a:pt x="98725" y="20285"/>
                </a:cubicBezTo>
                <a:cubicBezTo>
                  <a:pt x="95145" y="12623"/>
                  <a:pt x="91283" y="7159"/>
                  <a:pt x="87703" y="3831"/>
                </a:cubicBezTo>
                <a:cubicBezTo>
                  <a:pt x="84186" y="534"/>
                  <a:pt x="81768" y="0"/>
                  <a:pt x="80512" y="0"/>
                </a:cubicBezTo>
                <a:cubicBezTo>
                  <a:pt x="79256" y="0"/>
                  <a:pt x="76838" y="534"/>
                  <a:pt x="73322" y="3831"/>
                </a:cubicBezTo>
                <a:cubicBezTo>
                  <a:pt x="69742" y="7159"/>
                  <a:pt x="65880" y="12623"/>
                  <a:pt x="62300" y="20285"/>
                </a:cubicBezTo>
                <a:cubicBezTo>
                  <a:pt x="55925" y="33945"/>
                  <a:pt x="51435" y="52597"/>
                  <a:pt x="50524" y="72851"/>
                </a:cubicBezTo>
                <a:close/>
                <a:moveTo>
                  <a:pt x="35452" y="72851"/>
                </a:moveTo>
                <a:cubicBezTo>
                  <a:pt x="36551" y="45971"/>
                  <a:pt x="43491" y="21007"/>
                  <a:pt x="53633" y="4616"/>
                </a:cubicBezTo>
                <a:cubicBezTo>
                  <a:pt x="24713" y="14853"/>
                  <a:pt x="3423" y="41198"/>
                  <a:pt x="471" y="72851"/>
                </a:cubicBezTo>
                <a:lnTo>
                  <a:pt x="35452" y="72851"/>
                </a:lnTo>
                <a:close/>
                <a:moveTo>
                  <a:pt x="471" y="87923"/>
                </a:moveTo>
                <a:cubicBezTo>
                  <a:pt x="3423" y="119575"/>
                  <a:pt x="24713" y="145921"/>
                  <a:pt x="53633" y="156158"/>
                </a:cubicBezTo>
                <a:cubicBezTo>
                  <a:pt x="43491" y="139766"/>
                  <a:pt x="36551" y="114802"/>
                  <a:pt x="35452" y="87923"/>
                </a:cubicBezTo>
                <a:lnTo>
                  <a:pt x="471" y="87923"/>
                </a:lnTo>
                <a:close/>
                <a:moveTo>
                  <a:pt x="125573" y="87923"/>
                </a:moveTo>
                <a:cubicBezTo>
                  <a:pt x="124474" y="114802"/>
                  <a:pt x="117534" y="139766"/>
                  <a:pt x="107392" y="156158"/>
                </a:cubicBezTo>
                <a:cubicBezTo>
                  <a:pt x="136312" y="145890"/>
                  <a:pt x="157602" y="119575"/>
                  <a:pt x="160554" y="87923"/>
                </a:cubicBezTo>
                <a:lnTo>
                  <a:pt x="125573" y="87923"/>
                </a:lnTo>
                <a:close/>
                <a:moveTo>
                  <a:pt x="160554" y="72851"/>
                </a:moveTo>
                <a:cubicBezTo>
                  <a:pt x="157602" y="41198"/>
                  <a:pt x="136312" y="14853"/>
                  <a:pt x="107392" y="4616"/>
                </a:cubicBezTo>
                <a:cubicBezTo>
                  <a:pt x="117534" y="21007"/>
                  <a:pt x="124474" y="45971"/>
                  <a:pt x="125573" y="72851"/>
                </a:cubicBezTo>
                <a:lnTo>
                  <a:pt x="160554" y="72851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39" name="Text 37"/>
          <p:cNvSpPr/>
          <p:nvPr/>
        </p:nvSpPr>
        <p:spPr>
          <a:xfrm>
            <a:off x="5392476" y="1545213"/>
            <a:ext cx="2902857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Web &amp; DMZ (VLAN 30)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187043" y="1902488"/>
            <a:ext cx="3027903" cy="1223666"/>
          </a:xfrm>
          <a:custGeom>
            <a:avLst/>
            <a:gdLst/>
            <a:ahLst/>
            <a:cxnLst/>
            <a:rect l="l" t="t" r="r" b="b"/>
            <a:pathLst>
              <a:path w="3027903" h="1223666">
                <a:moveTo>
                  <a:pt x="71450" y="0"/>
                </a:moveTo>
                <a:lnTo>
                  <a:pt x="2956453" y="0"/>
                </a:lnTo>
                <a:cubicBezTo>
                  <a:pt x="2995888" y="0"/>
                  <a:pt x="3027903" y="32016"/>
                  <a:pt x="3027903" y="71450"/>
                </a:cubicBezTo>
                <a:lnTo>
                  <a:pt x="3027903" y="1152216"/>
                </a:lnTo>
                <a:cubicBezTo>
                  <a:pt x="3027903" y="1191677"/>
                  <a:pt x="2995914" y="1223666"/>
                  <a:pt x="2956453" y="1223666"/>
                </a:cubicBezTo>
                <a:lnTo>
                  <a:pt x="71450" y="1223666"/>
                </a:lnTo>
                <a:cubicBezTo>
                  <a:pt x="32016" y="1223666"/>
                  <a:pt x="0" y="1191650"/>
                  <a:pt x="0" y="1152216"/>
                </a:cubicBezTo>
                <a:lnTo>
                  <a:pt x="0" y="71450"/>
                </a:lnTo>
                <a:cubicBezTo>
                  <a:pt x="0" y="32016"/>
                  <a:pt x="32016" y="0"/>
                  <a:pt x="7145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1" name="Text 39"/>
          <p:cNvSpPr/>
          <p:nvPr/>
        </p:nvSpPr>
        <p:spPr>
          <a:xfrm>
            <a:off x="5294225" y="2009670"/>
            <a:ext cx="54484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Réseau: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005934" y="2009670"/>
            <a:ext cx="1161143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172.16.72.128/26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294225" y="2259763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Passerelle: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830876" y="2259763"/>
            <a:ext cx="339411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.129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294225" y="2514321"/>
            <a:ext cx="2813538" cy="8932"/>
          </a:xfrm>
          <a:custGeom>
            <a:avLst/>
            <a:gdLst/>
            <a:ahLst/>
            <a:cxnLst/>
            <a:rect l="l" t="t" r="r" b="b"/>
            <a:pathLst>
              <a:path w="2813538" h="8932">
                <a:moveTo>
                  <a:pt x="0" y="0"/>
                </a:moveTo>
                <a:lnTo>
                  <a:pt x="2813538" y="0"/>
                </a:lnTo>
                <a:lnTo>
                  <a:pt x="2813538" y="8932"/>
                </a:lnTo>
                <a:lnTo>
                  <a:pt x="0" y="8932"/>
                </a:lnTo>
                <a:lnTo>
                  <a:pt x="0" y="0"/>
                </a:lnTo>
                <a:close/>
              </a:path>
            </a:pathLst>
          </a:custGeom>
          <a:solidFill>
            <a:srgbClr val="334155"/>
          </a:solidFill>
          <a:ln/>
        </p:spPr>
      </p:sp>
      <p:sp>
        <p:nvSpPr>
          <p:cNvPr id="46" name="Text 44"/>
          <p:cNvSpPr/>
          <p:nvPr/>
        </p:nvSpPr>
        <p:spPr>
          <a:xfrm>
            <a:off x="5294225" y="2590242"/>
            <a:ext cx="102716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Reverse Proxy: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830876" y="2590242"/>
            <a:ext cx="339411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.140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5294225" y="2840334"/>
            <a:ext cx="54484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ULABv3: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830876" y="2840334"/>
            <a:ext cx="339411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.141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8512349" y="1397837"/>
            <a:ext cx="3322655" cy="1875692"/>
          </a:xfrm>
          <a:custGeom>
            <a:avLst/>
            <a:gdLst/>
            <a:ahLst/>
            <a:cxnLst/>
            <a:rect l="l" t="t" r="r" b="b"/>
            <a:pathLst>
              <a:path w="3322655" h="1875692">
                <a:moveTo>
                  <a:pt x="142909" y="0"/>
                </a:moveTo>
                <a:lnTo>
                  <a:pt x="3179746" y="0"/>
                </a:lnTo>
                <a:cubicBezTo>
                  <a:pt x="3258672" y="0"/>
                  <a:pt x="3322655" y="63983"/>
                  <a:pt x="3322655" y="142909"/>
                </a:cubicBezTo>
                <a:lnTo>
                  <a:pt x="3322655" y="1732783"/>
                </a:lnTo>
                <a:cubicBezTo>
                  <a:pt x="3322655" y="1811710"/>
                  <a:pt x="3258672" y="1875692"/>
                  <a:pt x="3179746" y="1875692"/>
                </a:cubicBezTo>
                <a:lnTo>
                  <a:pt x="142909" y="1875692"/>
                </a:lnTo>
                <a:cubicBezTo>
                  <a:pt x="63983" y="1875692"/>
                  <a:pt x="0" y="1811710"/>
                  <a:pt x="0" y="1732783"/>
                </a:cubicBezTo>
                <a:lnTo>
                  <a:pt x="0" y="142909"/>
                </a:lnTo>
                <a:cubicBezTo>
                  <a:pt x="0" y="63983"/>
                  <a:pt x="63983" y="0"/>
                  <a:pt x="142909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12700">
            <a:solidFill>
              <a:srgbClr val="8B5CF6">
                <a:alpha val="40000"/>
              </a:srgbClr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8682055" y="1589873"/>
            <a:ext cx="160774" cy="160774"/>
          </a:xfrm>
          <a:custGeom>
            <a:avLst/>
            <a:gdLst/>
            <a:ahLst/>
            <a:cxnLst/>
            <a:rect l="l" t="t" r="r" b="b"/>
            <a:pathLst>
              <a:path w="160774" h="160774">
                <a:moveTo>
                  <a:pt x="55266" y="17585"/>
                </a:moveTo>
                <a:lnTo>
                  <a:pt x="55266" y="30145"/>
                </a:lnTo>
                <a:lnTo>
                  <a:pt x="105508" y="30145"/>
                </a:lnTo>
                <a:lnTo>
                  <a:pt x="105508" y="17585"/>
                </a:lnTo>
                <a:cubicBezTo>
                  <a:pt x="105508" y="16203"/>
                  <a:pt x="104377" y="15073"/>
                  <a:pt x="102996" y="15073"/>
                </a:cubicBezTo>
                <a:lnTo>
                  <a:pt x="57778" y="15073"/>
                </a:lnTo>
                <a:cubicBezTo>
                  <a:pt x="56396" y="15073"/>
                  <a:pt x="55266" y="16203"/>
                  <a:pt x="55266" y="17585"/>
                </a:cubicBezTo>
                <a:close/>
                <a:moveTo>
                  <a:pt x="40193" y="30145"/>
                </a:moveTo>
                <a:lnTo>
                  <a:pt x="40193" y="17585"/>
                </a:lnTo>
                <a:cubicBezTo>
                  <a:pt x="40193" y="7882"/>
                  <a:pt x="48075" y="0"/>
                  <a:pt x="57778" y="0"/>
                </a:cubicBezTo>
                <a:lnTo>
                  <a:pt x="102996" y="0"/>
                </a:lnTo>
                <a:cubicBezTo>
                  <a:pt x="112699" y="0"/>
                  <a:pt x="120580" y="7882"/>
                  <a:pt x="120580" y="17585"/>
                </a:cubicBezTo>
                <a:lnTo>
                  <a:pt x="120580" y="30145"/>
                </a:lnTo>
                <a:lnTo>
                  <a:pt x="129404" y="30145"/>
                </a:lnTo>
                <a:cubicBezTo>
                  <a:pt x="133392" y="30145"/>
                  <a:pt x="137223" y="31747"/>
                  <a:pt x="140049" y="34573"/>
                </a:cubicBezTo>
                <a:lnTo>
                  <a:pt x="156346" y="50870"/>
                </a:lnTo>
                <a:cubicBezTo>
                  <a:pt x="159172" y="53696"/>
                  <a:pt x="160774" y="57527"/>
                  <a:pt x="160774" y="61515"/>
                </a:cubicBezTo>
                <a:lnTo>
                  <a:pt x="160774" y="85411"/>
                </a:lnTo>
                <a:lnTo>
                  <a:pt x="118068" y="85411"/>
                </a:lnTo>
                <a:lnTo>
                  <a:pt x="118068" y="80387"/>
                </a:lnTo>
                <a:cubicBezTo>
                  <a:pt x="118068" y="76210"/>
                  <a:pt x="114708" y="72851"/>
                  <a:pt x="110532" y="72851"/>
                </a:cubicBezTo>
                <a:cubicBezTo>
                  <a:pt x="106356" y="72851"/>
                  <a:pt x="102996" y="76210"/>
                  <a:pt x="102996" y="80387"/>
                </a:cubicBezTo>
                <a:lnTo>
                  <a:pt x="102996" y="85411"/>
                </a:lnTo>
                <a:lnTo>
                  <a:pt x="57778" y="85411"/>
                </a:lnTo>
                <a:lnTo>
                  <a:pt x="57778" y="80387"/>
                </a:lnTo>
                <a:cubicBezTo>
                  <a:pt x="57778" y="76210"/>
                  <a:pt x="54418" y="72851"/>
                  <a:pt x="50242" y="72851"/>
                </a:cubicBezTo>
                <a:cubicBezTo>
                  <a:pt x="46065" y="72851"/>
                  <a:pt x="42705" y="76210"/>
                  <a:pt x="42705" y="80387"/>
                </a:cubicBezTo>
                <a:lnTo>
                  <a:pt x="42705" y="85411"/>
                </a:lnTo>
                <a:lnTo>
                  <a:pt x="0" y="85411"/>
                </a:lnTo>
                <a:lnTo>
                  <a:pt x="0" y="61515"/>
                </a:lnTo>
                <a:cubicBezTo>
                  <a:pt x="0" y="57527"/>
                  <a:pt x="1601" y="53696"/>
                  <a:pt x="4428" y="50870"/>
                </a:cubicBezTo>
                <a:lnTo>
                  <a:pt x="20725" y="34573"/>
                </a:lnTo>
                <a:cubicBezTo>
                  <a:pt x="23551" y="31747"/>
                  <a:pt x="27382" y="30145"/>
                  <a:pt x="31370" y="30145"/>
                </a:cubicBezTo>
                <a:lnTo>
                  <a:pt x="40193" y="30145"/>
                </a:lnTo>
                <a:close/>
                <a:moveTo>
                  <a:pt x="0" y="130629"/>
                </a:moveTo>
                <a:lnTo>
                  <a:pt x="0" y="100484"/>
                </a:lnTo>
                <a:lnTo>
                  <a:pt x="42705" y="100484"/>
                </a:lnTo>
                <a:lnTo>
                  <a:pt x="42705" y="105508"/>
                </a:lnTo>
                <a:cubicBezTo>
                  <a:pt x="42705" y="109684"/>
                  <a:pt x="46065" y="113044"/>
                  <a:pt x="50242" y="113044"/>
                </a:cubicBezTo>
                <a:cubicBezTo>
                  <a:pt x="54418" y="113044"/>
                  <a:pt x="57778" y="109684"/>
                  <a:pt x="57778" y="105508"/>
                </a:cubicBezTo>
                <a:lnTo>
                  <a:pt x="57778" y="100484"/>
                </a:lnTo>
                <a:lnTo>
                  <a:pt x="102996" y="100484"/>
                </a:lnTo>
                <a:lnTo>
                  <a:pt x="102996" y="105508"/>
                </a:lnTo>
                <a:cubicBezTo>
                  <a:pt x="102996" y="109684"/>
                  <a:pt x="106356" y="113044"/>
                  <a:pt x="110532" y="113044"/>
                </a:cubicBezTo>
                <a:cubicBezTo>
                  <a:pt x="114708" y="113044"/>
                  <a:pt x="118068" y="109684"/>
                  <a:pt x="118068" y="105508"/>
                </a:cubicBezTo>
                <a:lnTo>
                  <a:pt x="118068" y="100484"/>
                </a:lnTo>
                <a:lnTo>
                  <a:pt x="160774" y="100484"/>
                </a:lnTo>
                <a:lnTo>
                  <a:pt x="160774" y="130629"/>
                </a:lnTo>
                <a:cubicBezTo>
                  <a:pt x="160774" y="141713"/>
                  <a:pt x="151762" y="150725"/>
                  <a:pt x="140677" y="150725"/>
                </a:cubicBezTo>
                <a:lnTo>
                  <a:pt x="20097" y="150725"/>
                </a:lnTo>
                <a:cubicBezTo>
                  <a:pt x="9012" y="150725"/>
                  <a:pt x="0" y="141713"/>
                  <a:pt x="0" y="13062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2" name="Text 50"/>
          <p:cNvSpPr/>
          <p:nvPr/>
        </p:nvSpPr>
        <p:spPr>
          <a:xfrm>
            <a:off x="8865158" y="1545213"/>
            <a:ext cx="2902857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GLPI (VLAN 40)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659725" y="1902488"/>
            <a:ext cx="3027903" cy="1223666"/>
          </a:xfrm>
          <a:custGeom>
            <a:avLst/>
            <a:gdLst/>
            <a:ahLst/>
            <a:cxnLst/>
            <a:rect l="l" t="t" r="r" b="b"/>
            <a:pathLst>
              <a:path w="3027903" h="1223666">
                <a:moveTo>
                  <a:pt x="71450" y="0"/>
                </a:moveTo>
                <a:lnTo>
                  <a:pt x="2956453" y="0"/>
                </a:lnTo>
                <a:cubicBezTo>
                  <a:pt x="2995888" y="0"/>
                  <a:pt x="3027903" y="32016"/>
                  <a:pt x="3027903" y="71450"/>
                </a:cubicBezTo>
                <a:lnTo>
                  <a:pt x="3027903" y="1152216"/>
                </a:lnTo>
                <a:cubicBezTo>
                  <a:pt x="3027903" y="1191677"/>
                  <a:pt x="2995914" y="1223666"/>
                  <a:pt x="2956453" y="1223666"/>
                </a:cubicBezTo>
                <a:lnTo>
                  <a:pt x="71450" y="1223666"/>
                </a:lnTo>
                <a:cubicBezTo>
                  <a:pt x="32016" y="1223666"/>
                  <a:pt x="0" y="1191650"/>
                  <a:pt x="0" y="1152216"/>
                </a:cubicBezTo>
                <a:lnTo>
                  <a:pt x="0" y="71450"/>
                </a:lnTo>
                <a:cubicBezTo>
                  <a:pt x="0" y="32016"/>
                  <a:pt x="32016" y="0"/>
                  <a:pt x="7145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4" name="Text 52"/>
          <p:cNvSpPr/>
          <p:nvPr/>
        </p:nvSpPr>
        <p:spPr>
          <a:xfrm>
            <a:off x="8766908" y="2009670"/>
            <a:ext cx="54484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Réseau: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0478616" y="2009670"/>
            <a:ext cx="1161143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172.16.72.192/26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766908" y="2259763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Passerelle: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11303558" y="2259763"/>
            <a:ext cx="339411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.193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766908" y="2514321"/>
            <a:ext cx="2813538" cy="8932"/>
          </a:xfrm>
          <a:custGeom>
            <a:avLst/>
            <a:gdLst/>
            <a:ahLst/>
            <a:cxnLst/>
            <a:rect l="l" t="t" r="r" b="b"/>
            <a:pathLst>
              <a:path w="2813538" h="8932">
                <a:moveTo>
                  <a:pt x="0" y="0"/>
                </a:moveTo>
                <a:lnTo>
                  <a:pt x="2813538" y="0"/>
                </a:lnTo>
                <a:lnTo>
                  <a:pt x="2813538" y="8932"/>
                </a:lnTo>
                <a:lnTo>
                  <a:pt x="0" y="8932"/>
                </a:lnTo>
                <a:lnTo>
                  <a:pt x="0" y="0"/>
                </a:lnTo>
                <a:close/>
              </a:path>
            </a:pathLst>
          </a:custGeom>
          <a:solidFill>
            <a:srgbClr val="334155"/>
          </a:solidFill>
          <a:ln/>
        </p:spPr>
      </p:sp>
      <p:sp>
        <p:nvSpPr>
          <p:cNvPr id="59" name="Text 57"/>
          <p:cNvSpPr/>
          <p:nvPr/>
        </p:nvSpPr>
        <p:spPr>
          <a:xfrm>
            <a:off x="8766908" y="2590242"/>
            <a:ext cx="955710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 GLPI: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11303558" y="2590242"/>
            <a:ext cx="339411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.200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766908" y="2840334"/>
            <a:ext cx="102716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OCS Inventory: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11303558" y="2840334"/>
            <a:ext cx="339411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.201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5039667" y="3425371"/>
            <a:ext cx="3322655" cy="1875692"/>
          </a:xfrm>
          <a:custGeom>
            <a:avLst/>
            <a:gdLst/>
            <a:ahLst/>
            <a:cxnLst/>
            <a:rect l="l" t="t" r="r" b="b"/>
            <a:pathLst>
              <a:path w="3322655" h="1875692">
                <a:moveTo>
                  <a:pt x="142909" y="0"/>
                </a:moveTo>
                <a:lnTo>
                  <a:pt x="3179746" y="0"/>
                </a:lnTo>
                <a:cubicBezTo>
                  <a:pt x="3258672" y="0"/>
                  <a:pt x="3322655" y="63983"/>
                  <a:pt x="3322655" y="142909"/>
                </a:cubicBezTo>
                <a:lnTo>
                  <a:pt x="3322655" y="1732783"/>
                </a:lnTo>
                <a:cubicBezTo>
                  <a:pt x="3322655" y="1811710"/>
                  <a:pt x="3258672" y="1875692"/>
                  <a:pt x="3179746" y="1875692"/>
                </a:cubicBezTo>
                <a:lnTo>
                  <a:pt x="142909" y="1875692"/>
                </a:lnTo>
                <a:cubicBezTo>
                  <a:pt x="63983" y="1875692"/>
                  <a:pt x="0" y="1811710"/>
                  <a:pt x="0" y="1732783"/>
                </a:cubicBezTo>
                <a:lnTo>
                  <a:pt x="0" y="142909"/>
                </a:lnTo>
                <a:cubicBezTo>
                  <a:pt x="0" y="63983"/>
                  <a:pt x="63983" y="0"/>
                  <a:pt x="142909" y="0"/>
                </a:cubicBezTo>
                <a:close/>
              </a:path>
            </a:pathLst>
          </a:custGeom>
          <a:gradFill rotWithShape="1" flip="none">
            <a:gsLst>
              <a:gs pos="0">
                <a:srgbClr val="0EA5E9">
                  <a:alpha val="20000"/>
                </a:srgbClr>
              </a:gs>
              <a:gs pos="100000">
                <a:srgbClr val="0EA5E9">
                  <a:alpha val="5000"/>
                </a:srgbClr>
              </a:gs>
            </a:gsLst>
            <a:lin ang="2700000" scaled="1"/>
          </a:gradFill>
          <a:ln w="12700">
            <a:solidFill>
              <a:srgbClr val="0EA5E9">
                <a:alpha val="40000"/>
              </a:srgbClr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5219421" y="3617407"/>
            <a:ext cx="140677" cy="160774"/>
          </a:xfrm>
          <a:custGeom>
            <a:avLst/>
            <a:gdLst/>
            <a:ahLst/>
            <a:cxnLst/>
            <a:rect l="l" t="t" r="r" b="b"/>
            <a:pathLst>
              <a:path w="140677" h="160774">
                <a:moveTo>
                  <a:pt x="120580" y="160774"/>
                </a:moveTo>
                <a:lnTo>
                  <a:pt x="30145" y="160774"/>
                </a:lnTo>
                <a:cubicBezTo>
                  <a:pt x="13502" y="160774"/>
                  <a:pt x="0" y="147271"/>
                  <a:pt x="0" y="130629"/>
                </a:cubicBezTo>
                <a:lnTo>
                  <a:pt x="0" y="30145"/>
                </a:lnTo>
                <a:cubicBezTo>
                  <a:pt x="0" y="13502"/>
                  <a:pt x="13502" y="0"/>
                  <a:pt x="30145" y="0"/>
                </a:cubicBezTo>
                <a:lnTo>
                  <a:pt x="125604" y="0"/>
                </a:lnTo>
                <a:cubicBezTo>
                  <a:pt x="133926" y="0"/>
                  <a:pt x="140677" y="6751"/>
                  <a:pt x="140677" y="15073"/>
                </a:cubicBezTo>
                <a:lnTo>
                  <a:pt x="140677" y="105508"/>
                </a:lnTo>
                <a:cubicBezTo>
                  <a:pt x="140677" y="112071"/>
                  <a:pt x="136469" y="117660"/>
                  <a:pt x="130629" y="119732"/>
                </a:cubicBezTo>
                <a:lnTo>
                  <a:pt x="130629" y="140677"/>
                </a:lnTo>
                <a:cubicBezTo>
                  <a:pt x="136187" y="140677"/>
                  <a:pt x="140677" y="145167"/>
                  <a:pt x="140677" y="150725"/>
                </a:cubicBezTo>
                <a:cubicBezTo>
                  <a:pt x="140677" y="156283"/>
                  <a:pt x="136187" y="160774"/>
                  <a:pt x="130629" y="160774"/>
                </a:cubicBezTo>
                <a:lnTo>
                  <a:pt x="120580" y="160774"/>
                </a:lnTo>
                <a:close/>
                <a:moveTo>
                  <a:pt x="30145" y="120580"/>
                </a:moveTo>
                <a:cubicBezTo>
                  <a:pt x="24587" y="120580"/>
                  <a:pt x="20097" y="125071"/>
                  <a:pt x="20097" y="130629"/>
                </a:cubicBezTo>
                <a:cubicBezTo>
                  <a:pt x="20097" y="136187"/>
                  <a:pt x="24587" y="140677"/>
                  <a:pt x="30145" y="140677"/>
                </a:cubicBezTo>
                <a:lnTo>
                  <a:pt x="110532" y="140677"/>
                </a:lnTo>
                <a:lnTo>
                  <a:pt x="110532" y="120580"/>
                </a:lnTo>
                <a:lnTo>
                  <a:pt x="30145" y="120580"/>
                </a:lnTo>
                <a:close/>
                <a:moveTo>
                  <a:pt x="40193" y="47730"/>
                </a:moveTo>
                <a:cubicBezTo>
                  <a:pt x="40193" y="51906"/>
                  <a:pt x="43553" y="55266"/>
                  <a:pt x="47730" y="55266"/>
                </a:cubicBezTo>
                <a:lnTo>
                  <a:pt x="102996" y="55266"/>
                </a:lnTo>
                <a:cubicBezTo>
                  <a:pt x="107172" y="55266"/>
                  <a:pt x="110532" y="51906"/>
                  <a:pt x="110532" y="47730"/>
                </a:cubicBezTo>
                <a:cubicBezTo>
                  <a:pt x="110532" y="43553"/>
                  <a:pt x="107172" y="40193"/>
                  <a:pt x="102996" y="40193"/>
                </a:cubicBezTo>
                <a:lnTo>
                  <a:pt x="47730" y="40193"/>
                </a:lnTo>
                <a:cubicBezTo>
                  <a:pt x="43553" y="40193"/>
                  <a:pt x="40193" y="43553"/>
                  <a:pt x="40193" y="47730"/>
                </a:cubicBezTo>
                <a:close/>
                <a:moveTo>
                  <a:pt x="47730" y="70338"/>
                </a:moveTo>
                <a:cubicBezTo>
                  <a:pt x="43553" y="70338"/>
                  <a:pt x="40193" y="73698"/>
                  <a:pt x="40193" y="77875"/>
                </a:cubicBezTo>
                <a:cubicBezTo>
                  <a:pt x="40193" y="82051"/>
                  <a:pt x="43553" y="85411"/>
                  <a:pt x="47730" y="85411"/>
                </a:cubicBezTo>
                <a:lnTo>
                  <a:pt x="102996" y="85411"/>
                </a:lnTo>
                <a:cubicBezTo>
                  <a:pt x="107172" y="85411"/>
                  <a:pt x="110532" y="82051"/>
                  <a:pt x="110532" y="77875"/>
                </a:cubicBezTo>
                <a:cubicBezTo>
                  <a:pt x="110532" y="73698"/>
                  <a:pt x="107172" y="70338"/>
                  <a:pt x="102996" y="70338"/>
                </a:cubicBezTo>
                <a:lnTo>
                  <a:pt x="47730" y="70338"/>
                </a:lnTo>
                <a:close/>
              </a:path>
            </a:pathLst>
          </a:custGeom>
          <a:solidFill>
            <a:srgbClr val="0EA5E9"/>
          </a:solidFill>
          <a:ln/>
        </p:spPr>
      </p:sp>
      <p:sp>
        <p:nvSpPr>
          <p:cNvPr id="65" name="Text 63"/>
          <p:cNvSpPr/>
          <p:nvPr/>
        </p:nvSpPr>
        <p:spPr>
          <a:xfrm>
            <a:off x="5392476" y="3572747"/>
            <a:ext cx="2902857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WikiJS (VLAN 50)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5187043" y="3930022"/>
            <a:ext cx="3027903" cy="973574"/>
          </a:xfrm>
          <a:custGeom>
            <a:avLst/>
            <a:gdLst/>
            <a:ahLst/>
            <a:cxnLst/>
            <a:rect l="l" t="t" r="r" b="b"/>
            <a:pathLst>
              <a:path w="3027903" h="973574">
                <a:moveTo>
                  <a:pt x="71451" y="0"/>
                </a:moveTo>
                <a:lnTo>
                  <a:pt x="2956453" y="0"/>
                </a:lnTo>
                <a:cubicBezTo>
                  <a:pt x="2995914" y="0"/>
                  <a:pt x="3027903" y="31990"/>
                  <a:pt x="3027903" y="71451"/>
                </a:cubicBezTo>
                <a:lnTo>
                  <a:pt x="3027903" y="902123"/>
                </a:lnTo>
                <a:cubicBezTo>
                  <a:pt x="3027903" y="941584"/>
                  <a:pt x="2995914" y="973574"/>
                  <a:pt x="2956453" y="973574"/>
                </a:cubicBezTo>
                <a:lnTo>
                  <a:pt x="71451" y="973574"/>
                </a:lnTo>
                <a:cubicBezTo>
                  <a:pt x="31990" y="973574"/>
                  <a:pt x="0" y="941584"/>
                  <a:pt x="0" y="902123"/>
                </a:cubicBezTo>
                <a:lnTo>
                  <a:pt x="0" y="71451"/>
                </a:lnTo>
                <a:cubicBezTo>
                  <a:pt x="0" y="32016"/>
                  <a:pt x="32016" y="0"/>
                  <a:pt x="7145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7" name="Text 65"/>
          <p:cNvSpPr/>
          <p:nvPr/>
        </p:nvSpPr>
        <p:spPr>
          <a:xfrm>
            <a:off x="5294225" y="4037204"/>
            <a:ext cx="54484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Réseau: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7143401" y="4037204"/>
            <a:ext cx="102716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172.16.73.0/26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5294225" y="4287297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Passerelle: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7968343" y="4287297"/>
            <a:ext cx="196501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.1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5294225" y="4541855"/>
            <a:ext cx="2813538" cy="8932"/>
          </a:xfrm>
          <a:custGeom>
            <a:avLst/>
            <a:gdLst/>
            <a:ahLst/>
            <a:cxnLst/>
            <a:rect l="l" t="t" r="r" b="b"/>
            <a:pathLst>
              <a:path w="2813538" h="8932">
                <a:moveTo>
                  <a:pt x="0" y="0"/>
                </a:moveTo>
                <a:lnTo>
                  <a:pt x="2813538" y="0"/>
                </a:lnTo>
                <a:lnTo>
                  <a:pt x="2813538" y="8932"/>
                </a:lnTo>
                <a:lnTo>
                  <a:pt x="0" y="8932"/>
                </a:lnTo>
                <a:lnTo>
                  <a:pt x="0" y="0"/>
                </a:lnTo>
                <a:close/>
              </a:path>
            </a:pathLst>
          </a:custGeom>
          <a:solidFill>
            <a:srgbClr val="334155"/>
          </a:solidFill>
          <a:ln/>
        </p:spPr>
      </p:sp>
      <p:sp>
        <p:nvSpPr>
          <p:cNvPr id="72" name="Text 70"/>
          <p:cNvSpPr/>
          <p:nvPr/>
        </p:nvSpPr>
        <p:spPr>
          <a:xfrm>
            <a:off x="5294225" y="4617776"/>
            <a:ext cx="1089688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 WikiJS: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7899679" y="4617776"/>
            <a:ext cx="267956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.10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8512349" y="3425371"/>
            <a:ext cx="3322655" cy="1875692"/>
          </a:xfrm>
          <a:custGeom>
            <a:avLst/>
            <a:gdLst/>
            <a:ahLst/>
            <a:cxnLst/>
            <a:rect l="l" t="t" r="r" b="b"/>
            <a:pathLst>
              <a:path w="3322655" h="1875692">
                <a:moveTo>
                  <a:pt x="142909" y="0"/>
                </a:moveTo>
                <a:lnTo>
                  <a:pt x="3179746" y="0"/>
                </a:lnTo>
                <a:cubicBezTo>
                  <a:pt x="3258672" y="0"/>
                  <a:pt x="3322655" y="63983"/>
                  <a:pt x="3322655" y="142909"/>
                </a:cubicBezTo>
                <a:lnTo>
                  <a:pt x="3322655" y="1732783"/>
                </a:lnTo>
                <a:cubicBezTo>
                  <a:pt x="3322655" y="1811710"/>
                  <a:pt x="3258672" y="1875692"/>
                  <a:pt x="3179746" y="1875692"/>
                </a:cubicBezTo>
                <a:lnTo>
                  <a:pt x="142909" y="1875692"/>
                </a:lnTo>
                <a:cubicBezTo>
                  <a:pt x="63983" y="1875692"/>
                  <a:pt x="0" y="1811710"/>
                  <a:pt x="0" y="1732783"/>
                </a:cubicBezTo>
                <a:lnTo>
                  <a:pt x="0" y="142909"/>
                </a:lnTo>
                <a:cubicBezTo>
                  <a:pt x="0" y="63983"/>
                  <a:pt x="63983" y="0"/>
                  <a:pt x="142909" y="0"/>
                </a:cubicBezTo>
                <a:close/>
              </a:path>
            </a:pathLst>
          </a:custGeom>
          <a:gradFill rotWithShape="1" flip="none">
            <a:gsLst>
              <a:gs pos="0">
                <a:srgbClr val="EF4444">
                  <a:alpha val="20000"/>
                </a:srgbClr>
              </a:gs>
              <a:gs pos="100000">
                <a:srgbClr val="EF4444">
                  <a:alpha val="5000"/>
                </a:srgbClr>
              </a:gs>
            </a:gsLst>
            <a:lin ang="2700000" scaled="1"/>
          </a:gradFill>
          <a:ln w="12700">
            <a:solidFill>
              <a:srgbClr val="EF4444">
                <a:alpha val="40000"/>
              </a:srgbClr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8682055" y="3617407"/>
            <a:ext cx="160774" cy="160774"/>
          </a:xfrm>
          <a:custGeom>
            <a:avLst/>
            <a:gdLst/>
            <a:ahLst/>
            <a:cxnLst/>
            <a:rect l="l" t="t" r="r" b="b"/>
            <a:pathLst>
              <a:path w="160774" h="160774">
                <a:moveTo>
                  <a:pt x="80387" y="0"/>
                </a:moveTo>
                <a:cubicBezTo>
                  <a:pt x="81831" y="0"/>
                  <a:pt x="83276" y="314"/>
                  <a:pt x="84595" y="911"/>
                </a:cubicBezTo>
                <a:lnTo>
                  <a:pt x="143754" y="26000"/>
                </a:lnTo>
                <a:cubicBezTo>
                  <a:pt x="150662" y="28920"/>
                  <a:pt x="155812" y="35734"/>
                  <a:pt x="155781" y="43962"/>
                </a:cubicBezTo>
                <a:cubicBezTo>
                  <a:pt x="155624" y="75111"/>
                  <a:pt x="142812" y="132104"/>
                  <a:pt x="88708" y="158010"/>
                </a:cubicBezTo>
                <a:cubicBezTo>
                  <a:pt x="83464" y="160522"/>
                  <a:pt x="77372" y="160522"/>
                  <a:pt x="72128" y="158010"/>
                </a:cubicBezTo>
                <a:cubicBezTo>
                  <a:pt x="17993" y="132104"/>
                  <a:pt x="5213" y="75111"/>
                  <a:pt x="5056" y="43962"/>
                </a:cubicBezTo>
                <a:cubicBezTo>
                  <a:pt x="5024" y="35734"/>
                  <a:pt x="10174" y="28920"/>
                  <a:pt x="17082" y="26000"/>
                </a:cubicBezTo>
                <a:lnTo>
                  <a:pt x="76210" y="911"/>
                </a:lnTo>
                <a:cubicBezTo>
                  <a:pt x="77529" y="314"/>
                  <a:pt x="78942" y="0"/>
                  <a:pt x="80387" y="0"/>
                </a:cubicBezTo>
                <a:close/>
                <a:moveTo>
                  <a:pt x="80387" y="20976"/>
                </a:moveTo>
                <a:lnTo>
                  <a:pt x="80387" y="139703"/>
                </a:lnTo>
                <a:cubicBezTo>
                  <a:pt x="123720" y="118728"/>
                  <a:pt x="135370" y="72254"/>
                  <a:pt x="135653" y="44433"/>
                </a:cubicBezTo>
                <a:lnTo>
                  <a:pt x="80387" y="21007"/>
                </a:lnTo>
                <a:lnTo>
                  <a:pt x="80387" y="21007"/>
                </a:ln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76" name="Text 74"/>
          <p:cNvSpPr/>
          <p:nvPr/>
        </p:nvSpPr>
        <p:spPr>
          <a:xfrm>
            <a:off x="8865158" y="3572747"/>
            <a:ext cx="2902857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Bastion (VLAN 60)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8659725" y="3930022"/>
            <a:ext cx="3027903" cy="1223666"/>
          </a:xfrm>
          <a:custGeom>
            <a:avLst/>
            <a:gdLst/>
            <a:ahLst/>
            <a:cxnLst/>
            <a:rect l="l" t="t" r="r" b="b"/>
            <a:pathLst>
              <a:path w="3027903" h="1223666">
                <a:moveTo>
                  <a:pt x="71450" y="0"/>
                </a:moveTo>
                <a:lnTo>
                  <a:pt x="2956453" y="0"/>
                </a:lnTo>
                <a:cubicBezTo>
                  <a:pt x="2995888" y="0"/>
                  <a:pt x="3027903" y="32016"/>
                  <a:pt x="3027903" y="71450"/>
                </a:cubicBezTo>
                <a:lnTo>
                  <a:pt x="3027903" y="1152216"/>
                </a:lnTo>
                <a:cubicBezTo>
                  <a:pt x="3027903" y="1191677"/>
                  <a:pt x="2995914" y="1223666"/>
                  <a:pt x="2956453" y="1223666"/>
                </a:cubicBezTo>
                <a:lnTo>
                  <a:pt x="71450" y="1223666"/>
                </a:lnTo>
                <a:cubicBezTo>
                  <a:pt x="32016" y="1223666"/>
                  <a:pt x="0" y="1191650"/>
                  <a:pt x="0" y="1152216"/>
                </a:cubicBezTo>
                <a:lnTo>
                  <a:pt x="0" y="71450"/>
                </a:lnTo>
                <a:cubicBezTo>
                  <a:pt x="0" y="32016"/>
                  <a:pt x="32016" y="0"/>
                  <a:pt x="7145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8" name="Text 76"/>
          <p:cNvSpPr/>
          <p:nvPr/>
        </p:nvSpPr>
        <p:spPr>
          <a:xfrm>
            <a:off x="8766908" y="4037204"/>
            <a:ext cx="544844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Réseau: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10547280" y="4037204"/>
            <a:ext cx="1089688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172.16.73.64/26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8766908" y="4287297"/>
            <a:ext cx="82173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Passerelle:</a:t>
            </a:r>
            <a:endParaRPr lang="en-US" sz="1600" dirty="0"/>
          </a:p>
        </p:txBody>
      </p:sp>
      <p:sp>
        <p:nvSpPr>
          <p:cNvPr id="81" name="Text 79"/>
          <p:cNvSpPr/>
          <p:nvPr/>
        </p:nvSpPr>
        <p:spPr>
          <a:xfrm>
            <a:off x="11372362" y="4287297"/>
            <a:ext cx="267956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.65</a:t>
            </a:r>
            <a:endParaRPr lang="en-US" sz="1600" dirty="0"/>
          </a:p>
        </p:txBody>
      </p:sp>
      <p:sp>
        <p:nvSpPr>
          <p:cNvPr id="82" name="Shape 80"/>
          <p:cNvSpPr/>
          <p:nvPr/>
        </p:nvSpPr>
        <p:spPr>
          <a:xfrm>
            <a:off x="8766908" y="4541855"/>
            <a:ext cx="2813538" cy="8932"/>
          </a:xfrm>
          <a:custGeom>
            <a:avLst/>
            <a:gdLst/>
            <a:ahLst/>
            <a:cxnLst/>
            <a:rect l="l" t="t" r="r" b="b"/>
            <a:pathLst>
              <a:path w="2813538" h="8932">
                <a:moveTo>
                  <a:pt x="0" y="0"/>
                </a:moveTo>
                <a:lnTo>
                  <a:pt x="2813538" y="0"/>
                </a:lnTo>
                <a:lnTo>
                  <a:pt x="2813538" y="8932"/>
                </a:lnTo>
                <a:lnTo>
                  <a:pt x="0" y="8932"/>
                </a:lnTo>
                <a:lnTo>
                  <a:pt x="0" y="0"/>
                </a:lnTo>
                <a:close/>
              </a:path>
            </a:pathLst>
          </a:custGeom>
          <a:solidFill>
            <a:srgbClr val="334155"/>
          </a:solidFill>
          <a:ln/>
        </p:spPr>
      </p:sp>
      <p:sp>
        <p:nvSpPr>
          <p:cNvPr id="83" name="Text 81"/>
          <p:cNvSpPr/>
          <p:nvPr/>
        </p:nvSpPr>
        <p:spPr>
          <a:xfrm>
            <a:off x="8766908" y="4617776"/>
            <a:ext cx="102716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Bastion Linux:</a:t>
            </a:r>
            <a:endParaRPr lang="en-US" sz="1600" dirty="0"/>
          </a:p>
        </p:txBody>
      </p:sp>
      <p:sp>
        <p:nvSpPr>
          <p:cNvPr id="84" name="Text 82"/>
          <p:cNvSpPr/>
          <p:nvPr/>
        </p:nvSpPr>
        <p:spPr>
          <a:xfrm>
            <a:off x="11372362" y="4617776"/>
            <a:ext cx="267956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.70</a:t>
            </a:r>
            <a:endParaRPr lang="en-US" sz="1600" dirty="0"/>
          </a:p>
        </p:txBody>
      </p:sp>
      <p:sp>
        <p:nvSpPr>
          <p:cNvPr id="85" name="Text 83"/>
          <p:cNvSpPr/>
          <p:nvPr/>
        </p:nvSpPr>
        <p:spPr>
          <a:xfrm>
            <a:off x="8766908" y="4867868"/>
            <a:ext cx="884255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Bastion Win:</a:t>
            </a:r>
            <a:endParaRPr lang="en-US" sz="1600" dirty="0"/>
          </a:p>
        </p:txBody>
      </p:sp>
      <p:sp>
        <p:nvSpPr>
          <p:cNvPr id="86" name="Text 84"/>
          <p:cNvSpPr/>
          <p:nvPr/>
        </p:nvSpPr>
        <p:spPr>
          <a:xfrm>
            <a:off x="11372362" y="4867868"/>
            <a:ext cx="267956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.71</a:t>
            </a:r>
            <a:endParaRPr lang="en-US" sz="1600" dirty="0"/>
          </a:p>
        </p:txBody>
      </p:sp>
      <p:sp>
        <p:nvSpPr>
          <p:cNvPr id="87" name="Shape 85"/>
          <p:cNvSpPr/>
          <p:nvPr/>
        </p:nvSpPr>
        <p:spPr>
          <a:xfrm>
            <a:off x="5039667" y="5452905"/>
            <a:ext cx="6797152" cy="1402303"/>
          </a:xfrm>
          <a:custGeom>
            <a:avLst/>
            <a:gdLst/>
            <a:ahLst/>
            <a:cxnLst/>
            <a:rect l="l" t="t" r="r" b="b"/>
            <a:pathLst>
              <a:path w="6797152" h="1402303">
                <a:moveTo>
                  <a:pt x="142909" y="0"/>
                </a:moveTo>
                <a:lnTo>
                  <a:pt x="6654243" y="0"/>
                </a:lnTo>
                <a:cubicBezTo>
                  <a:pt x="6733169" y="0"/>
                  <a:pt x="6797152" y="63982"/>
                  <a:pt x="6797152" y="142909"/>
                </a:cubicBezTo>
                <a:lnTo>
                  <a:pt x="6797152" y="1259395"/>
                </a:lnTo>
                <a:cubicBezTo>
                  <a:pt x="6797152" y="1338321"/>
                  <a:pt x="6733169" y="1402303"/>
                  <a:pt x="6654243" y="1402303"/>
                </a:cubicBezTo>
                <a:lnTo>
                  <a:pt x="142909" y="1402303"/>
                </a:lnTo>
                <a:cubicBezTo>
                  <a:pt x="63982" y="1402303"/>
                  <a:pt x="0" y="1338321"/>
                  <a:pt x="0" y="1259395"/>
                </a:cubicBezTo>
                <a:lnTo>
                  <a:pt x="0" y="142909"/>
                </a:lnTo>
                <a:cubicBezTo>
                  <a:pt x="0" y="64035"/>
                  <a:pt x="64035" y="0"/>
                  <a:pt x="14290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5209373" y="5644941"/>
            <a:ext cx="160774" cy="160774"/>
          </a:xfrm>
          <a:custGeom>
            <a:avLst/>
            <a:gdLst/>
            <a:ahLst/>
            <a:cxnLst/>
            <a:rect l="l" t="t" r="r" b="b"/>
            <a:pathLst>
              <a:path w="160774" h="160774">
                <a:moveTo>
                  <a:pt x="20097" y="20097"/>
                </a:moveTo>
                <a:cubicBezTo>
                  <a:pt x="20097" y="14539"/>
                  <a:pt x="15606" y="10048"/>
                  <a:pt x="10048" y="10048"/>
                </a:cubicBezTo>
                <a:cubicBezTo>
                  <a:pt x="4490" y="10048"/>
                  <a:pt x="0" y="14539"/>
                  <a:pt x="0" y="20097"/>
                </a:cubicBezTo>
                <a:lnTo>
                  <a:pt x="0" y="125604"/>
                </a:lnTo>
                <a:cubicBezTo>
                  <a:pt x="0" y="139484"/>
                  <a:pt x="11242" y="150725"/>
                  <a:pt x="25121" y="150725"/>
                </a:cubicBezTo>
                <a:lnTo>
                  <a:pt x="150725" y="150725"/>
                </a:lnTo>
                <a:cubicBezTo>
                  <a:pt x="156283" y="150725"/>
                  <a:pt x="160774" y="146235"/>
                  <a:pt x="160774" y="140677"/>
                </a:cubicBezTo>
                <a:cubicBezTo>
                  <a:pt x="160774" y="135119"/>
                  <a:pt x="156283" y="130629"/>
                  <a:pt x="150725" y="130629"/>
                </a:cubicBezTo>
                <a:lnTo>
                  <a:pt x="25121" y="130629"/>
                </a:lnTo>
                <a:cubicBezTo>
                  <a:pt x="22358" y="130629"/>
                  <a:pt x="20097" y="128368"/>
                  <a:pt x="20097" y="125604"/>
                </a:cubicBezTo>
                <a:lnTo>
                  <a:pt x="20097" y="20097"/>
                </a:lnTo>
                <a:close/>
                <a:moveTo>
                  <a:pt x="147774" y="47290"/>
                </a:moveTo>
                <a:cubicBezTo>
                  <a:pt x="151699" y="43365"/>
                  <a:pt x="151699" y="36990"/>
                  <a:pt x="147774" y="33065"/>
                </a:cubicBezTo>
                <a:cubicBezTo>
                  <a:pt x="143848" y="29140"/>
                  <a:pt x="137474" y="29140"/>
                  <a:pt x="133549" y="33065"/>
                </a:cubicBezTo>
                <a:lnTo>
                  <a:pt x="100484" y="66162"/>
                </a:lnTo>
                <a:lnTo>
                  <a:pt x="82459" y="48169"/>
                </a:lnTo>
                <a:cubicBezTo>
                  <a:pt x="78534" y="44244"/>
                  <a:pt x="72160" y="44244"/>
                  <a:pt x="68235" y="48169"/>
                </a:cubicBezTo>
                <a:lnTo>
                  <a:pt x="38090" y="78314"/>
                </a:lnTo>
                <a:cubicBezTo>
                  <a:pt x="34164" y="82239"/>
                  <a:pt x="34164" y="88614"/>
                  <a:pt x="38090" y="92539"/>
                </a:cubicBezTo>
                <a:cubicBezTo>
                  <a:pt x="42015" y="96464"/>
                  <a:pt x="48389" y="96464"/>
                  <a:pt x="52314" y="92539"/>
                </a:cubicBezTo>
                <a:lnTo>
                  <a:pt x="75363" y="69491"/>
                </a:lnTo>
                <a:lnTo>
                  <a:pt x="93387" y="87515"/>
                </a:lnTo>
                <a:cubicBezTo>
                  <a:pt x="97312" y="91440"/>
                  <a:pt x="103686" y="91440"/>
                  <a:pt x="107612" y="87515"/>
                </a:cubicBezTo>
                <a:lnTo>
                  <a:pt x="147805" y="47321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89" name="Text 87"/>
          <p:cNvSpPr/>
          <p:nvPr/>
        </p:nvSpPr>
        <p:spPr>
          <a:xfrm>
            <a:off x="5392476" y="5600281"/>
            <a:ext cx="6377354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Monitoring &amp; Management</a:t>
            </a:r>
            <a:endParaRPr lang="en-US" sz="1600" dirty="0"/>
          </a:p>
        </p:txBody>
      </p:sp>
      <p:sp>
        <p:nvSpPr>
          <p:cNvPr id="90" name="Shape 88"/>
          <p:cNvSpPr/>
          <p:nvPr/>
        </p:nvSpPr>
        <p:spPr>
          <a:xfrm>
            <a:off x="5187043" y="5957556"/>
            <a:ext cx="2098989" cy="750277"/>
          </a:xfrm>
          <a:custGeom>
            <a:avLst/>
            <a:gdLst/>
            <a:ahLst/>
            <a:cxnLst/>
            <a:rect l="l" t="t" r="r" b="b"/>
            <a:pathLst>
              <a:path w="2098989" h="750277">
                <a:moveTo>
                  <a:pt x="71456" y="0"/>
                </a:moveTo>
                <a:lnTo>
                  <a:pt x="2027533" y="0"/>
                </a:lnTo>
                <a:cubicBezTo>
                  <a:pt x="2066997" y="0"/>
                  <a:pt x="2098989" y="31992"/>
                  <a:pt x="2098989" y="71456"/>
                </a:cubicBezTo>
                <a:lnTo>
                  <a:pt x="2098989" y="678821"/>
                </a:lnTo>
                <a:cubicBezTo>
                  <a:pt x="2098989" y="718285"/>
                  <a:pt x="2066997" y="750277"/>
                  <a:pt x="2027533" y="750277"/>
                </a:cubicBezTo>
                <a:lnTo>
                  <a:pt x="71456" y="750277"/>
                </a:lnTo>
                <a:cubicBezTo>
                  <a:pt x="32019" y="750277"/>
                  <a:pt x="0" y="718258"/>
                  <a:pt x="0" y="678821"/>
                </a:cubicBezTo>
                <a:lnTo>
                  <a:pt x="0" y="71456"/>
                </a:lnTo>
                <a:cubicBezTo>
                  <a:pt x="0" y="31992"/>
                  <a:pt x="31992" y="0"/>
                  <a:pt x="7145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1" name="Text 89"/>
          <p:cNvSpPr/>
          <p:nvPr/>
        </p:nvSpPr>
        <p:spPr>
          <a:xfrm>
            <a:off x="5294225" y="6064738"/>
            <a:ext cx="1947147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MON-BKP (V70)</a:t>
            </a:r>
            <a:endParaRPr lang="en-US" sz="1600" dirty="0"/>
          </a:p>
        </p:txBody>
      </p:sp>
      <p:sp>
        <p:nvSpPr>
          <p:cNvPr id="92" name="Text 90"/>
          <p:cNvSpPr/>
          <p:nvPr/>
        </p:nvSpPr>
        <p:spPr>
          <a:xfrm>
            <a:off x="5294225" y="6279103"/>
            <a:ext cx="1938215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172.16.73.128/26</a:t>
            </a:r>
            <a:endParaRPr lang="en-US" sz="1600" dirty="0"/>
          </a:p>
        </p:txBody>
      </p:sp>
      <p:sp>
        <p:nvSpPr>
          <p:cNvPr id="93" name="Text 91"/>
          <p:cNvSpPr/>
          <p:nvPr/>
        </p:nvSpPr>
        <p:spPr>
          <a:xfrm>
            <a:off x="5294225" y="6457741"/>
            <a:ext cx="1938215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4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Zabbix .130 • Grafana .131</a:t>
            </a:r>
            <a:endParaRPr lang="en-US" sz="1600" dirty="0"/>
          </a:p>
        </p:txBody>
      </p:sp>
      <p:sp>
        <p:nvSpPr>
          <p:cNvPr id="94" name="Shape 92"/>
          <p:cNvSpPr/>
          <p:nvPr/>
        </p:nvSpPr>
        <p:spPr>
          <a:xfrm>
            <a:off x="7389027" y="5957556"/>
            <a:ext cx="2098989" cy="750277"/>
          </a:xfrm>
          <a:custGeom>
            <a:avLst/>
            <a:gdLst/>
            <a:ahLst/>
            <a:cxnLst/>
            <a:rect l="l" t="t" r="r" b="b"/>
            <a:pathLst>
              <a:path w="2098989" h="750277">
                <a:moveTo>
                  <a:pt x="71456" y="0"/>
                </a:moveTo>
                <a:lnTo>
                  <a:pt x="2027533" y="0"/>
                </a:lnTo>
                <a:cubicBezTo>
                  <a:pt x="2066997" y="0"/>
                  <a:pt x="2098989" y="31992"/>
                  <a:pt x="2098989" y="71456"/>
                </a:cubicBezTo>
                <a:lnTo>
                  <a:pt x="2098989" y="678821"/>
                </a:lnTo>
                <a:cubicBezTo>
                  <a:pt x="2098989" y="718285"/>
                  <a:pt x="2066997" y="750277"/>
                  <a:pt x="2027533" y="750277"/>
                </a:cubicBezTo>
                <a:lnTo>
                  <a:pt x="71456" y="750277"/>
                </a:lnTo>
                <a:cubicBezTo>
                  <a:pt x="32019" y="750277"/>
                  <a:pt x="0" y="718258"/>
                  <a:pt x="0" y="678821"/>
                </a:cubicBezTo>
                <a:lnTo>
                  <a:pt x="0" y="71456"/>
                </a:lnTo>
                <a:cubicBezTo>
                  <a:pt x="0" y="31992"/>
                  <a:pt x="31992" y="0"/>
                  <a:pt x="7145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5" name="Text 93"/>
          <p:cNvSpPr/>
          <p:nvPr/>
        </p:nvSpPr>
        <p:spPr>
          <a:xfrm>
            <a:off x="7496210" y="6064738"/>
            <a:ext cx="1947147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NET-MGMT (V80)</a:t>
            </a:r>
            <a:endParaRPr lang="en-US" sz="1600" dirty="0"/>
          </a:p>
        </p:txBody>
      </p:sp>
      <p:sp>
        <p:nvSpPr>
          <p:cNvPr id="96" name="Text 94"/>
          <p:cNvSpPr/>
          <p:nvPr/>
        </p:nvSpPr>
        <p:spPr>
          <a:xfrm>
            <a:off x="7496210" y="6279103"/>
            <a:ext cx="1938215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172.16.73.192/26</a:t>
            </a:r>
            <a:endParaRPr lang="en-US" sz="1600" dirty="0"/>
          </a:p>
        </p:txBody>
      </p:sp>
      <p:sp>
        <p:nvSpPr>
          <p:cNvPr id="97" name="Text 95"/>
          <p:cNvSpPr/>
          <p:nvPr/>
        </p:nvSpPr>
        <p:spPr>
          <a:xfrm>
            <a:off x="7496210" y="6457741"/>
            <a:ext cx="1938215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4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 .194 • Backup .195</a:t>
            </a:r>
            <a:endParaRPr lang="en-US" sz="1600" dirty="0"/>
          </a:p>
        </p:txBody>
      </p:sp>
      <p:sp>
        <p:nvSpPr>
          <p:cNvPr id="98" name="Shape 96"/>
          <p:cNvSpPr/>
          <p:nvPr/>
        </p:nvSpPr>
        <p:spPr>
          <a:xfrm>
            <a:off x="9591012" y="5957556"/>
            <a:ext cx="2098989" cy="750277"/>
          </a:xfrm>
          <a:custGeom>
            <a:avLst/>
            <a:gdLst/>
            <a:ahLst/>
            <a:cxnLst/>
            <a:rect l="l" t="t" r="r" b="b"/>
            <a:pathLst>
              <a:path w="2098989" h="750277">
                <a:moveTo>
                  <a:pt x="71456" y="0"/>
                </a:moveTo>
                <a:lnTo>
                  <a:pt x="2027533" y="0"/>
                </a:lnTo>
                <a:cubicBezTo>
                  <a:pt x="2066997" y="0"/>
                  <a:pt x="2098989" y="31992"/>
                  <a:pt x="2098989" y="71456"/>
                </a:cubicBezTo>
                <a:lnTo>
                  <a:pt x="2098989" y="678821"/>
                </a:lnTo>
                <a:cubicBezTo>
                  <a:pt x="2098989" y="718285"/>
                  <a:pt x="2066997" y="750277"/>
                  <a:pt x="2027533" y="750277"/>
                </a:cubicBezTo>
                <a:lnTo>
                  <a:pt x="71456" y="750277"/>
                </a:lnTo>
                <a:cubicBezTo>
                  <a:pt x="32019" y="750277"/>
                  <a:pt x="0" y="718258"/>
                  <a:pt x="0" y="678821"/>
                </a:cubicBezTo>
                <a:lnTo>
                  <a:pt x="0" y="71456"/>
                </a:lnTo>
                <a:cubicBezTo>
                  <a:pt x="0" y="31992"/>
                  <a:pt x="31992" y="0"/>
                  <a:pt x="71456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9" name="Text 97"/>
          <p:cNvSpPr/>
          <p:nvPr/>
        </p:nvSpPr>
        <p:spPr>
          <a:xfrm>
            <a:off x="9698195" y="6064738"/>
            <a:ext cx="1947147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OOB-IDRAC (V90)</a:t>
            </a:r>
            <a:endParaRPr lang="en-US" sz="1600" dirty="0"/>
          </a:p>
        </p:txBody>
      </p:sp>
      <p:sp>
        <p:nvSpPr>
          <p:cNvPr id="100" name="Text 98"/>
          <p:cNvSpPr/>
          <p:nvPr/>
        </p:nvSpPr>
        <p:spPr>
          <a:xfrm>
            <a:off x="9698195" y="6279103"/>
            <a:ext cx="1938215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4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172.16.74.0/26</a:t>
            </a:r>
            <a:endParaRPr lang="en-US" sz="1600" dirty="0"/>
          </a:p>
        </p:txBody>
      </p:sp>
      <p:sp>
        <p:nvSpPr>
          <p:cNvPr id="101" name="Text 99"/>
          <p:cNvSpPr/>
          <p:nvPr/>
        </p:nvSpPr>
        <p:spPr>
          <a:xfrm>
            <a:off x="9698195" y="6457741"/>
            <a:ext cx="1938215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44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iDRAC SRV1 .10 • SRV2 .11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9610" y="339610"/>
            <a:ext cx="11572212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b="1" spc="47" kern="0" dirty="0">
                <a:solidFill>
                  <a:srgbClr val="0EA5E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 • SERVICES CORE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9610" y="577337"/>
            <a:ext cx="11665604" cy="33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0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Active Directory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9610" y="984869"/>
            <a:ext cx="11580702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Domaine algermedilab.fr • Authentification centralisée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3855" y="1328724"/>
            <a:ext cx="6843142" cy="1995209"/>
          </a:xfrm>
          <a:custGeom>
            <a:avLst/>
            <a:gdLst/>
            <a:ahLst/>
            <a:cxnLst/>
            <a:rect l="l" t="t" r="r" b="b"/>
            <a:pathLst>
              <a:path w="6843142" h="1995209">
                <a:moveTo>
                  <a:pt x="135854" y="0"/>
                </a:moveTo>
                <a:lnTo>
                  <a:pt x="6707288" y="0"/>
                </a:lnTo>
                <a:cubicBezTo>
                  <a:pt x="6782318" y="0"/>
                  <a:pt x="6843142" y="60824"/>
                  <a:pt x="6843142" y="135854"/>
                </a:cubicBezTo>
                <a:lnTo>
                  <a:pt x="6843142" y="1859355"/>
                </a:lnTo>
                <a:cubicBezTo>
                  <a:pt x="6843142" y="1934385"/>
                  <a:pt x="6782318" y="1995209"/>
                  <a:pt x="6707288" y="1995209"/>
                </a:cubicBezTo>
                <a:lnTo>
                  <a:pt x="135854" y="1995209"/>
                </a:lnTo>
                <a:cubicBezTo>
                  <a:pt x="60824" y="1995209"/>
                  <a:pt x="0" y="1934385"/>
                  <a:pt x="0" y="1859355"/>
                </a:cubicBezTo>
                <a:lnTo>
                  <a:pt x="0" y="135854"/>
                </a:lnTo>
                <a:cubicBezTo>
                  <a:pt x="0" y="60824"/>
                  <a:pt x="60824" y="0"/>
                  <a:pt x="135854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58234" y="1545226"/>
            <a:ext cx="114618" cy="152825"/>
          </a:xfrm>
          <a:custGeom>
            <a:avLst/>
            <a:gdLst/>
            <a:ahLst/>
            <a:cxnLst/>
            <a:rect l="l" t="t" r="r" b="b"/>
            <a:pathLst>
              <a:path w="114618" h="152825">
                <a:moveTo>
                  <a:pt x="19103" y="0"/>
                </a:moveTo>
                <a:cubicBezTo>
                  <a:pt x="8567" y="0"/>
                  <a:pt x="0" y="8567"/>
                  <a:pt x="0" y="19103"/>
                </a:cubicBezTo>
                <a:lnTo>
                  <a:pt x="0" y="133721"/>
                </a:lnTo>
                <a:cubicBezTo>
                  <a:pt x="0" y="144258"/>
                  <a:pt x="8567" y="152825"/>
                  <a:pt x="19103" y="152825"/>
                </a:cubicBezTo>
                <a:lnTo>
                  <a:pt x="95515" y="152825"/>
                </a:lnTo>
                <a:cubicBezTo>
                  <a:pt x="106052" y="152825"/>
                  <a:pt x="114618" y="144258"/>
                  <a:pt x="114618" y="133721"/>
                </a:cubicBezTo>
                <a:lnTo>
                  <a:pt x="114618" y="19103"/>
                </a:lnTo>
                <a:cubicBezTo>
                  <a:pt x="114618" y="8567"/>
                  <a:pt x="106052" y="0"/>
                  <a:pt x="95515" y="0"/>
                </a:cubicBezTo>
                <a:lnTo>
                  <a:pt x="19103" y="0"/>
                </a:lnTo>
                <a:close/>
                <a:moveTo>
                  <a:pt x="52533" y="105067"/>
                </a:moveTo>
                <a:lnTo>
                  <a:pt x="62085" y="105067"/>
                </a:lnTo>
                <a:cubicBezTo>
                  <a:pt x="67368" y="105067"/>
                  <a:pt x="71636" y="109335"/>
                  <a:pt x="71636" y="114618"/>
                </a:cubicBezTo>
                <a:lnTo>
                  <a:pt x="71636" y="138497"/>
                </a:lnTo>
                <a:lnTo>
                  <a:pt x="42982" y="138497"/>
                </a:lnTo>
                <a:lnTo>
                  <a:pt x="42982" y="114618"/>
                </a:lnTo>
                <a:cubicBezTo>
                  <a:pt x="42982" y="109335"/>
                  <a:pt x="47250" y="105067"/>
                  <a:pt x="52533" y="105067"/>
                </a:cubicBezTo>
                <a:close/>
                <a:moveTo>
                  <a:pt x="28655" y="33430"/>
                </a:moveTo>
                <a:cubicBezTo>
                  <a:pt x="28655" y="30804"/>
                  <a:pt x="30804" y="28655"/>
                  <a:pt x="33430" y="28655"/>
                </a:cubicBezTo>
                <a:lnTo>
                  <a:pt x="42982" y="28655"/>
                </a:lnTo>
                <a:cubicBezTo>
                  <a:pt x="45609" y="28655"/>
                  <a:pt x="47758" y="30804"/>
                  <a:pt x="47758" y="33430"/>
                </a:cubicBezTo>
                <a:lnTo>
                  <a:pt x="47758" y="42982"/>
                </a:lnTo>
                <a:cubicBezTo>
                  <a:pt x="47758" y="45609"/>
                  <a:pt x="45609" y="47758"/>
                  <a:pt x="42982" y="47758"/>
                </a:cubicBezTo>
                <a:lnTo>
                  <a:pt x="33430" y="47758"/>
                </a:lnTo>
                <a:cubicBezTo>
                  <a:pt x="30804" y="47758"/>
                  <a:pt x="28655" y="45609"/>
                  <a:pt x="28655" y="42982"/>
                </a:cubicBezTo>
                <a:lnTo>
                  <a:pt x="28655" y="33430"/>
                </a:lnTo>
                <a:close/>
                <a:moveTo>
                  <a:pt x="71636" y="28655"/>
                </a:moveTo>
                <a:lnTo>
                  <a:pt x="81188" y="28655"/>
                </a:lnTo>
                <a:cubicBezTo>
                  <a:pt x="83815" y="28655"/>
                  <a:pt x="85964" y="30804"/>
                  <a:pt x="85964" y="33430"/>
                </a:cubicBezTo>
                <a:lnTo>
                  <a:pt x="85964" y="42982"/>
                </a:lnTo>
                <a:cubicBezTo>
                  <a:pt x="85964" y="45609"/>
                  <a:pt x="83815" y="47758"/>
                  <a:pt x="81188" y="47758"/>
                </a:cubicBezTo>
                <a:lnTo>
                  <a:pt x="71636" y="47758"/>
                </a:lnTo>
                <a:cubicBezTo>
                  <a:pt x="69010" y="47758"/>
                  <a:pt x="66861" y="45609"/>
                  <a:pt x="66861" y="42982"/>
                </a:cubicBezTo>
                <a:lnTo>
                  <a:pt x="66861" y="33430"/>
                </a:lnTo>
                <a:cubicBezTo>
                  <a:pt x="66861" y="30804"/>
                  <a:pt x="69010" y="28655"/>
                  <a:pt x="71636" y="28655"/>
                </a:cubicBezTo>
                <a:close/>
                <a:moveTo>
                  <a:pt x="28655" y="71636"/>
                </a:moveTo>
                <a:cubicBezTo>
                  <a:pt x="28655" y="69010"/>
                  <a:pt x="30804" y="66861"/>
                  <a:pt x="33430" y="66861"/>
                </a:cubicBezTo>
                <a:lnTo>
                  <a:pt x="42982" y="66861"/>
                </a:lnTo>
                <a:cubicBezTo>
                  <a:pt x="45609" y="66861"/>
                  <a:pt x="47758" y="69010"/>
                  <a:pt x="47758" y="71636"/>
                </a:cubicBezTo>
                <a:lnTo>
                  <a:pt x="47758" y="81188"/>
                </a:lnTo>
                <a:cubicBezTo>
                  <a:pt x="47758" y="83815"/>
                  <a:pt x="45609" y="85964"/>
                  <a:pt x="42982" y="85964"/>
                </a:cubicBezTo>
                <a:lnTo>
                  <a:pt x="33430" y="85964"/>
                </a:lnTo>
                <a:cubicBezTo>
                  <a:pt x="30804" y="85964"/>
                  <a:pt x="28655" y="83815"/>
                  <a:pt x="28655" y="81188"/>
                </a:cubicBezTo>
                <a:lnTo>
                  <a:pt x="28655" y="71636"/>
                </a:lnTo>
                <a:close/>
                <a:moveTo>
                  <a:pt x="71636" y="66861"/>
                </a:moveTo>
                <a:lnTo>
                  <a:pt x="81188" y="66861"/>
                </a:lnTo>
                <a:cubicBezTo>
                  <a:pt x="83815" y="66861"/>
                  <a:pt x="85964" y="69010"/>
                  <a:pt x="85964" y="71636"/>
                </a:cubicBezTo>
                <a:lnTo>
                  <a:pt x="85964" y="81188"/>
                </a:lnTo>
                <a:cubicBezTo>
                  <a:pt x="85964" y="83815"/>
                  <a:pt x="83815" y="85964"/>
                  <a:pt x="81188" y="85964"/>
                </a:cubicBezTo>
                <a:lnTo>
                  <a:pt x="71636" y="85964"/>
                </a:lnTo>
                <a:cubicBezTo>
                  <a:pt x="69010" y="85964"/>
                  <a:pt x="66861" y="83815"/>
                  <a:pt x="66861" y="81188"/>
                </a:cubicBezTo>
                <a:lnTo>
                  <a:pt x="66861" y="71636"/>
                </a:lnTo>
                <a:cubicBezTo>
                  <a:pt x="66861" y="69010"/>
                  <a:pt x="69010" y="66861"/>
                  <a:pt x="71636" y="66861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" name="Text 5"/>
          <p:cNvSpPr/>
          <p:nvPr/>
        </p:nvSpPr>
        <p:spPr>
          <a:xfrm>
            <a:off x="713181" y="1502774"/>
            <a:ext cx="6376178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Architecture AD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22150" y="1880591"/>
            <a:ext cx="3175354" cy="1265047"/>
          </a:xfrm>
          <a:custGeom>
            <a:avLst/>
            <a:gdLst/>
            <a:ahLst/>
            <a:cxnLst/>
            <a:rect l="l" t="t" r="r" b="b"/>
            <a:pathLst>
              <a:path w="3175354" h="1265047">
                <a:moveTo>
                  <a:pt x="101887" y="0"/>
                </a:moveTo>
                <a:lnTo>
                  <a:pt x="3073467" y="0"/>
                </a:lnTo>
                <a:cubicBezTo>
                  <a:pt x="3129737" y="0"/>
                  <a:pt x="3175354" y="45616"/>
                  <a:pt x="3175354" y="101887"/>
                </a:cubicBezTo>
                <a:lnTo>
                  <a:pt x="3175354" y="1163160"/>
                </a:lnTo>
                <a:cubicBezTo>
                  <a:pt x="3175354" y="1219431"/>
                  <a:pt x="3129737" y="1265047"/>
                  <a:pt x="3073467" y="1265047"/>
                </a:cubicBezTo>
                <a:lnTo>
                  <a:pt x="101887" y="1265047"/>
                </a:lnTo>
                <a:cubicBezTo>
                  <a:pt x="45616" y="1265047"/>
                  <a:pt x="0" y="1219431"/>
                  <a:pt x="0" y="1163160"/>
                </a:cubicBezTo>
                <a:lnTo>
                  <a:pt x="0" y="101887"/>
                </a:lnTo>
                <a:cubicBezTo>
                  <a:pt x="0" y="45654"/>
                  <a:pt x="45654" y="0"/>
                  <a:pt x="101887" y="0"/>
                </a:cubicBezTo>
                <a:close/>
              </a:path>
            </a:pathLst>
          </a:custGeom>
          <a:solidFill>
            <a:srgbClr val="0F172A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62240" y="2020680"/>
            <a:ext cx="407532" cy="407532"/>
          </a:xfrm>
          <a:custGeom>
            <a:avLst/>
            <a:gdLst/>
            <a:ahLst/>
            <a:cxnLst/>
            <a:rect l="l" t="t" r="r" b="b"/>
            <a:pathLst>
              <a:path w="407532" h="407532">
                <a:moveTo>
                  <a:pt x="101883" y="0"/>
                </a:moveTo>
                <a:lnTo>
                  <a:pt x="305649" y="0"/>
                </a:lnTo>
                <a:cubicBezTo>
                  <a:pt x="361917" y="0"/>
                  <a:pt x="407532" y="45615"/>
                  <a:pt x="407532" y="101883"/>
                </a:cubicBezTo>
                <a:lnTo>
                  <a:pt x="407532" y="305649"/>
                </a:lnTo>
                <a:cubicBezTo>
                  <a:pt x="407532" y="361917"/>
                  <a:pt x="361917" y="407532"/>
                  <a:pt x="305649" y="407532"/>
                </a:cubicBezTo>
                <a:lnTo>
                  <a:pt x="101883" y="407532"/>
                </a:lnTo>
                <a:cubicBezTo>
                  <a:pt x="45615" y="407532"/>
                  <a:pt x="0" y="361917"/>
                  <a:pt x="0" y="305649"/>
                </a:cubicBezTo>
                <a:lnTo>
                  <a:pt x="0" y="101883"/>
                </a:lnTo>
                <a:cubicBezTo>
                  <a:pt x="0" y="45615"/>
                  <a:pt x="45615" y="0"/>
                  <a:pt x="101883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791716" y="2139543"/>
            <a:ext cx="148579" cy="169805"/>
          </a:xfrm>
          <a:custGeom>
            <a:avLst/>
            <a:gdLst/>
            <a:ahLst/>
            <a:cxnLst/>
            <a:rect l="l" t="t" r="r" b="b"/>
            <a:pathLst>
              <a:path w="148579" h="169805">
                <a:moveTo>
                  <a:pt x="21226" y="10613"/>
                </a:moveTo>
                <a:cubicBezTo>
                  <a:pt x="9518" y="10613"/>
                  <a:pt x="0" y="20131"/>
                  <a:pt x="0" y="31838"/>
                </a:cubicBezTo>
                <a:lnTo>
                  <a:pt x="0" y="53064"/>
                </a:lnTo>
                <a:cubicBezTo>
                  <a:pt x="0" y="64771"/>
                  <a:pt x="9518" y="74290"/>
                  <a:pt x="21226" y="74290"/>
                </a:cubicBezTo>
                <a:lnTo>
                  <a:pt x="127354" y="74290"/>
                </a:lnTo>
                <a:cubicBezTo>
                  <a:pt x="139061" y="74290"/>
                  <a:pt x="148579" y="64771"/>
                  <a:pt x="148579" y="53064"/>
                </a:cubicBezTo>
                <a:lnTo>
                  <a:pt x="148579" y="31838"/>
                </a:lnTo>
                <a:cubicBezTo>
                  <a:pt x="148579" y="20131"/>
                  <a:pt x="139061" y="10613"/>
                  <a:pt x="127354" y="10613"/>
                </a:cubicBezTo>
                <a:lnTo>
                  <a:pt x="21226" y="10613"/>
                </a:lnTo>
                <a:close/>
                <a:moveTo>
                  <a:pt x="92862" y="34492"/>
                </a:moveTo>
                <a:cubicBezTo>
                  <a:pt x="97255" y="34492"/>
                  <a:pt x="100822" y="38058"/>
                  <a:pt x="100822" y="42451"/>
                </a:cubicBezTo>
                <a:cubicBezTo>
                  <a:pt x="100822" y="46844"/>
                  <a:pt x="97255" y="50411"/>
                  <a:pt x="92862" y="50411"/>
                </a:cubicBezTo>
                <a:cubicBezTo>
                  <a:pt x="88469" y="50411"/>
                  <a:pt x="84903" y="46844"/>
                  <a:pt x="84903" y="42451"/>
                </a:cubicBezTo>
                <a:cubicBezTo>
                  <a:pt x="84903" y="38058"/>
                  <a:pt x="88469" y="34492"/>
                  <a:pt x="92862" y="34492"/>
                </a:cubicBezTo>
                <a:close/>
                <a:moveTo>
                  <a:pt x="111435" y="42451"/>
                </a:moveTo>
                <a:cubicBezTo>
                  <a:pt x="111435" y="38058"/>
                  <a:pt x="115001" y="34492"/>
                  <a:pt x="119394" y="34492"/>
                </a:cubicBezTo>
                <a:cubicBezTo>
                  <a:pt x="123787" y="34492"/>
                  <a:pt x="127354" y="38058"/>
                  <a:pt x="127354" y="42451"/>
                </a:cubicBezTo>
                <a:cubicBezTo>
                  <a:pt x="127354" y="46844"/>
                  <a:pt x="123787" y="50411"/>
                  <a:pt x="119394" y="50411"/>
                </a:cubicBezTo>
                <a:cubicBezTo>
                  <a:pt x="115001" y="50411"/>
                  <a:pt x="111435" y="46844"/>
                  <a:pt x="111435" y="42451"/>
                </a:cubicBezTo>
                <a:close/>
                <a:moveTo>
                  <a:pt x="21226" y="95515"/>
                </a:moveTo>
                <a:cubicBezTo>
                  <a:pt x="9518" y="95515"/>
                  <a:pt x="0" y="105034"/>
                  <a:pt x="0" y="116741"/>
                </a:cubicBezTo>
                <a:lnTo>
                  <a:pt x="0" y="137967"/>
                </a:lnTo>
                <a:cubicBezTo>
                  <a:pt x="0" y="149674"/>
                  <a:pt x="9518" y="159192"/>
                  <a:pt x="21226" y="159192"/>
                </a:cubicBezTo>
                <a:lnTo>
                  <a:pt x="127354" y="159192"/>
                </a:lnTo>
                <a:cubicBezTo>
                  <a:pt x="139061" y="159192"/>
                  <a:pt x="148579" y="149674"/>
                  <a:pt x="148579" y="137967"/>
                </a:cubicBezTo>
                <a:lnTo>
                  <a:pt x="148579" y="116741"/>
                </a:lnTo>
                <a:cubicBezTo>
                  <a:pt x="148579" y="105034"/>
                  <a:pt x="139061" y="95515"/>
                  <a:pt x="127354" y="95515"/>
                </a:cubicBezTo>
                <a:lnTo>
                  <a:pt x="21226" y="95515"/>
                </a:lnTo>
                <a:close/>
                <a:moveTo>
                  <a:pt x="92862" y="119394"/>
                </a:moveTo>
                <a:cubicBezTo>
                  <a:pt x="97255" y="119394"/>
                  <a:pt x="100822" y="122961"/>
                  <a:pt x="100822" y="127354"/>
                </a:cubicBezTo>
                <a:cubicBezTo>
                  <a:pt x="100822" y="131747"/>
                  <a:pt x="97255" y="135313"/>
                  <a:pt x="92862" y="135313"/>
                </a:cubicBezTo>
                <a:cubicBezTo>
                  <a:pt x="88469" y="135313"/>
                  <a:pt x="84903" y="131747"/>
                  <a:pt x="84903" y="127354"/>
                </a:cubicBezTo>
                <a:cubicBezTo>
                  <a:pt x="84903" y="122961"/>
                  <a:pt x="88469" y="119394"/>
                  <a:pt x="92862" y="119394"/>
                </a:cubicBezTo>
                <a:close/>
                <a:moveTo>
                  <a:pt x="111435" y="127354"/>
                </a:moveTo>
                <a:cubicBezTo>
                  <a:pt x="111435" y="122961"/>
                  <a:pt x="115001" y="119394"/>
                  <a:pt x="119394" y="119394"/>
                </a:cubicBezTo>
                <a:cubicBezTo>
                  <a:pt x="123787" y="119394"/>
                  <a:pt x="127354" y="122961"/>
                  <a:pt x="127354" y="127354"/>
                </a:cubicBezTo>
                <a:cubicBezTo>
                  <a:pt x="127354" y="131747"/>
                  <a:pt x="123787" y="135313"/>
                  <a:pt x="119394" y="135313"/>
                </a:cubicBezTo>
                <a:cubicBezTo>
                  <a:pt x="115001" y="135313"/>
                  <a:pt x="111435" y="131747"/>
                  <a:pt x="111435" y="127354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1" name="Text 9"/>
          <p:cNvSpPr/>
          <p:nvPr/>
        </p:nvSpPr>
        <p:spPr>
          <a:xfrm>
            <a:off x="1171655" y="2054641"/>
            <a:ext cx="738652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ADDS1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71655" y="2258407"/>
            <a:ext cx="721671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172.16.72.10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81343" y="2555565"/>
            <a:ext cx="89148" cy="101883"/>
          </a:xfrm>
          <a:custGeom>
            <a:avLst/>
            <a:gdLst/>
            <a:ahLst/>
            <a:cxnLst/>
            <a:rect l="l" t="t" r="r" b="b"/>
            <a:pathLst>
              <a:path w="89148" h="101883">
                <a:moveTo>
                  <a:pt x="86521" y="13949"/>
                </a:moveTo>
                <a:cubicBezTo>
                  <a:pt x="89367" y="16019"/>
                  <a:pt x="90003" y="19999"/>
                  <a:pt x="87934" y="22844"/>
                </a:cubicBezTo>
                <a:lnTo>
                  <a:pt x="36992" y="92889"/>
                </a:lnTo>
                <a:cubicBezTo>
                  <a:pt x="35898" y="94401"/>
                  <a:pt x="34206" y="95336"/>
                  <a:pt x="32336" y="95495"/>
                </a:cubicBezTo>
                <a:cubicBezTo>
                  <a:pt x="30465" y="95655"/>
                  <a:pt x="28655" y="94958"/>
                  <a:pt x="27341" y="93645"/>
                </a:cubicBezTo>
                <a:lnTo>
                  <a:pt x="1871" y="68174"/>
                </a:lnTo>
                <a:cubicBezTo>
                  <a:pt x="-617" y="65687"/>
                  <a:pt x="-617" y="61647"/>
                  <a:pt x="1871" y="59160"/>
                </a:cubicBezTo>
                <a:cubicBezTo>
                  <a:pt x="4358" y="56672"/>
                  <a:pt x="8397" y="56672"/>
                  <a:pt x="10885" y="59160"/>
                </a:cubicBezTo>
                <a:lnTo>
                  <a:pt x="31082" y="79357"/>
                </a:lnTo>
                <a:lnTo>
                  <a:pt x="77646" y="15342"/>
                </a:lnTo>
                <a:cubicBezTo>
                  <a:pt x="79715" y="12497"/>
                  <a:pt x="83695" y="11860"/>
                  <a:pt x="86541" y="13929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4" name="Text 12"/>
          <p:cNvSpPr/>
          <p:nvPr/>
        </p:nvSpPr>
        <p:spPr>
          <a:xfrm>
            <a:off x="835001" y="2530095"/>
            <a:ext cx="2773356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Contrôleur de domaine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81343" y="2725370"/>
            <a:ext cx="89148" cy="101883"/>
          </a:xfrm>
          <a:custGeom>
            <a:avLst/>
            <a:gdLst/>
            <a:ahLst/>
            <a:cxnLst/>
            <a:rect l="l" t="t" r="r" b="b"/>
            <a:pathLst>
              <a:path w="89148" h="101883">
                <a:moveTo>
                  <a:pt x="86521" y="13949"/>
                </a:moveTo>
                <a:cubicBezTo>
                  <a:pt x="89367" y="16019"/>
                  <a:pt x="90003" y="19999"/>
                  <a:pt x="87934" y="22844"/>
                </a:cubicBezTo>
                <a:lnTo>
                  <a:pt x="36992" y="92889"/>
                </a:lnTo>
                <a:cubicBezTo>
                  <a:pt x="35898" y="94401"/>
                  <a:pt x="34206" y="95336"/>
                  <a:pt x="32336" y="95495"/>
                </a:cubicBezTo>
                <a:cubicBezTo>
                  <a:pt x="30465" y="95655"/>
                  <a:pt x="28655" y="94958"/>
                  <a:pt x="27341" y="93645"/>
                </a:cubicBezTo>
                <a:lnTo>
                  <a:pt x="1871" y="68174"/>
                </a:lnTo>
                <a:cubicBezTo>
                  <a:pt x="-617" y="65687"/>
                  <a:pt x="-617" y="61647"/>
                  <a:pt x="1871" y="59160"/>
                </a:cubicBezTo>
                <a:cubicBezTo>
                  <a:pt x="4358" y="56672"/>
                  <a:pt x="8397" y="56672"/>
                  <a:pt x="10885" y="59160"/>
                </a:cubicBezTo>
                <a:lnTo>
                  <a:pt x="31082" y="79357"/>
                </a:lnTo>
                <a:lnTo>
                  <a:pt x="77646" y="15342"/>
                </a:lnTo>
                <a:cubicBezTo>
                  <a:pt x="79715" y="12497"/>
                  <a:pt x="83695" y="11860"/>
                  <a:pt x="86541" y="13929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6" name="Text 14"/>
          <p:cNvSpPr/>
          <p:nvPr/>
        </p:nvSpPr>
        <p:spPr>
          <a:xfrm>
            <a:off x="835001" y="2699900"/>
            <a:ext cx="2773356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DNS intégré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81343" y="2895175"/>
            <a:ext cx="89148" cy="101883"/>
          </a:xfrm>
          <a:custGeom>
            <a:avLst/>
            <a:gdLst/>
            <a:ahLst/>
            <a:cxnLst/>
            <a:rect l="l" t="t" r="r" b="b"/>
            <a:pathLst>
              <a:path w="89148" h="101883">
                <a:moveTo>
                  <a:pt x="86521" y="13949"/>
                </a:moveTo>
                <a:cubicBezTo>
                  <a:pt x="89367" y="16019"/>
                  <a:pt x="90003" y="19999"/>
                  <a:pt x="87934" y="22844"/>
                </a:cubicBezTo>
                <a:lnTo>
                  <a:pt x="36992" y="92889"/>
                </a:lnTo>
                <a:cubicBezTo>
                  <a:pt x="35898" y="94401"/>
                  <a:pt x="34206" y="95336"/>
                  <a:pt x="32336" y="95495"/>
                </a:cubicBezTo>
                <a:cubicBezTo>
                  <a:pt x="30465" y="95655"/>
                  <a:pt x="28655" y="94958"/>
                  <a:pt x="27341" y="93645"/>
                </a:cubicBezTo>
                <a:lnTo>
                  <a:pt x="1871" y="68174"/>
                </a:lnTo>
                <a:cubicBezTo>
                  <a:pt x="-617" y="65687"/>
                  <a:pt x="-617" y="61647"/>
                  <a:pt x="1871" y="59160"/>
                </a:cubicBezTo>
                <a:cubicBezTo>
                  <a:pt x="4358" y="56672"/>
                  <a:pt x="8397" y="56672"/>
                  <a:pt x="10885" y="59160"/>
                </a:cubicBezTo>
                <a:lnTo>
                  <a:pt x="31082" y="79357"/>
                </a:lnTo>
                <a:lnTo>
                  <a:pt x="77646" y="15342"/>
                </a:lnTo>
                <a:cubicBezTo>
                  <a:pt x="79715" y="12497"/>
                  <a:pt x="83695" y="11860"/>
                  <a:pt x="86541" y="13929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8" name="Text 16"/>
          <p:cNvSpPr/>
          <p:nvPr/>
        </p:nvSpPr>
        <p:spPr>
          <a:xfrm>
            <a:off x="835001" y="2869705"/>
            <a:ext cx="2773356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Catalogue global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39451" y="1880591"/>
            <a:ext cx="3175354" cy="1265047"/>
          </a:xfrm>
          <a:custGeom>
            <a:avLst/>
            <a:gdLst/>
            <a:ahLst/>
            <a:cxnLst/>
            <a:rect l="l" t="t" r="r" b="b"/>
            <a:pathLst>
              <a:path w="3175354" h="1265047">
                <a:moveTo>
                  <a:pt x="101887" y="0"/>
                </a:moveTo>
                <a:lnTo>
                  <a:pt x="3073467" y="0"/>
                </a:lnTo>
                <a:cubicBezTo>
                  <a:pt x="3129737" y="0"/>
                  <a:pt x="3175354" y="45616"/>
                  <a:pt x="3175354" y="101887"/>
                </a:cubicBezTo>
                <a:lnTo>
                  <a:pt x="3175354" y="1163160"/>
                </a:lnTo>
                <a:cubicBezTo>
                  <a:pt x="3175354" y="1219431"/>
                  <a:pt x="3129737" y="1265047"/>
                  <a:pt x="3073467" y="1265047"/>
                </a:cubicBezTo>
                <a:lnTo>
                  <a:pt x="101887" y="1265047"/>
                </a:lnTo>
                <a:cubicBezTo>
                  <a:pt x="45616" y="1265047"/>
                  <a:pt x="0" y="1219431"/>
                  <a:pt x="0" y="1163160"/>
                </a:cubicBezTo>
                <a:lnTo>
                  <a:pt x="0" y="101887"/>
                </a:lnTo>
                <a:cubicBezTo>
                  <a:pt x="0" y="45654"/>
                  <a:pt x="45654" y="0"/>
                  <a:pt x="101887" y="0"/>
                </a:cubicBezTo>
                <a:close/>
              </a:path>
            </a:pathLst>
          </a:custGeom>
          <a:solidFill>
            <a:srgbClr val="0F172A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979540" y="2020680"/>
            <a:ext cx="407532" cy="407532"/>
          </a:xfrm>
          <a:custGeom>
            <a:avLst/>
            <a:gdLst/>
            <a:ahLst/>
            <a:cxnLst/>
            <a:rect l="l" t="t" r="r" b="b"/>
            <a:pathLst>
              <a:path w="407532" h="407532">
                <a:moveTo>
                  <a:pt x="101883" y="0"/>
                </a:moveTo>
                <a:lnTo>
                  <a:pt x="305649" y="0"/>
                </a:lnTo>
                <a:cubicBezTo>
                  <a:pt x="361917" y="0"/>
                  <a:pt x="407532" y="45615"/>
                  <a:pt x="407532" y="101883"/>
                </a:cubicBezTo>
                <a:lnTo>
                  <a:pt x="407532" y="305649"/>
                </a:lnTo>
                <a:cubicBezTo>
                  <a:pt x="407532" y="361917"/>
                  <a:pt x="361917" y="407532"/>
                  <a:pt x="305649" y="407532"/>
                </a:cubicBezTo>
                <a:lnTo>
                  <a:pt x="101883" y="407532"/>
                </a:lnTo>
                <a:cubicBezTo>
                  <a:pt x="45615" y="407532"/>
                  <a:pt x="0" y="361917"/>
                  <a:pt x="0" y="305649"/>
                </a:cubicBezTo>
                <a:lnTo>
                  <a:pt x="0" y="101883"/>
                </a:lnTo>
                <a:cubicBezTo>
                  <a:pt x="0" y="45615"/>
                  <a:pt x="45615" y="0"/>
                  <a:pt x="101883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4109016" y="2139543"/>
            <a:ext cx="148579" cy="169805"/>
          </a:xfrm>
          <a:custGeom>
            <a:avLst/>
            <a:gdLst/>
            <a:ahLst/>
            <a:cxnLst/>
            <a:rect l="l" t="t" r="r" b="b"/>
            <a:pathLst>
              <a:path w="148579" h="169805">
                <a:moveTo>
                  <a:pt x="21226" y="10613"/>
                </a:moveTo>
                <a:cubicBezTo>
                  <a:pt x="9518" y="10613"/>
                  <a:pt x="0" y="20131"/>
                  <a:pt x="0" y="31838"/>
                </a:cubicBezTo>
                <a:lnTo>
                  <a:pt x="0" y="53064"/>
                </a:lnTo>
                <a:cubicBezTo>
                  <a:pt x="0" y="64771"/>
                  <a:pt x="9518" y="74290"/>
                  <a:pt x="21226" y="74290"/>
                </a:cubicBezTo>
                <a:lnTo>
                  <a:pt x="127354" y="74290"/>
                </a:lnTo>
                <a:cubicBezTo>
                  <a:pt x="139061" y="74290"/>
                  <a:pt x="148579" y="64771"/>
                  <a:pt x="148579" y="53064"/>
                </a:cubicBezTo>
                <a:lnTo>
                  <a:pt x="148579" y="31838"/>
                </a:lnTo>
                <a:cubicBezTo>
                  <a:pt x="148579" y="20131"/>
                  <a:pt x="139061" y="10613"/>
                  <a:pt x="127354" y="10613"/>
                </a:cubicBezTo>
                <a:lnTo>
                  <a:pt x="21226" y="10613"/>
                </a:lnTo>
                <a:close/>
                <a:moveTo>
                  <a:pt x="92862" y="34492"/>
                </a:moveTo>
                <a:cubicBezTo>
                  <a:pt x="97255" y="34492"/>
                  <a:pt x="100822" y="38058"/>
                  <a:pt x="100822" y="42451"/>
                </a:cubicBezTo>
                <a:cubicBezTo>
                  <a:pt x="100822" y="46844"/>
                  <a:pt x="97255" y="50411"/>
                  <a:pt x="92862" y="50411"/>
                </a:cubicBezTo>
                <a:cubicBezTo>
                  <a:pt x="88469" y="50411"/>
                  <a:pt x="84903" y="46844"/>
                  <a:pt x="84903" y="42451"/>
                </a:cubicBezTo>
                <a:cubicBezTo>
                  <a:pt x="84903" y="38058"/>
                  <a:pt x="88469" y="34492"/>
                  <a:pt x="92862" y="34492"/>
                </a:cubicBezTo>
                <a:close/>
                <a:moveTo>
                  <a:pt x="111435" y="42451"/>
                </a:moveTo>
                <a:cubicBezTo>
                  <a:pt x="111435" y="38058"/>
                  <a:pt x="115001" y="34492"/>
                  <a:pt x="119394" y="34492"/>
                </a:cubicBezTo>
                <a:cubicBezTo>
                  <a:pt x="123787" y="34492"/>
                  <a:pt x="127354" y="38058"/>
                  <a:pt x="127354" y="42451"/>
                </a:cubicBezTo>
                <a:cubicBezTo>
                  <a:pt x="127354" y="46844"/>
                  <a:pt x="123787" y="50411"/>
                  <a:pt x="119394" y="50411"/>
                </a:cubicBezTo>
                <a:cubicBezTo>
                  <a:pt x="115001" y="50411"/>
                  <a:pt x="111435" y="46844"/>
                  <a:pt x="111435" y="42451"/>
                </a:cubicBezTo>
                <a:close/>
                <a:moveTo>
                  <a:pt x="21226" y="95515"/>
                </a:moveTo>
                <a:cubicBezTo>
                  <a:pt x="9518" y="95515"/>
                  <a:pt x="0" y="105034"/>
                  <a:pt x="0" y="116741"/>
                </a:cubicBezTo>
                <a:lnTo>
                  <a:pt x="0" y="137967"/>
                </a:lnTo>
                <a:cubicBezTo>
                  <a:pt x="0" y="149674"/>
                  <a:pt x="9518" y="159192"/>
                  <a:pt x="21226" y="159192"/>
                </a:cubicBezTo>
                <a:lnTo>
                  <a:pt x="127354" y="159192"/>
                </a:lnTo>
                <a:cubicBezTo>
                  <a:pt x="139061" y="159192"/>
                  <a:pt x="148579" y="149674"/>
                  <a:pt x="148579" y="137967"/>
                </a:cubicBezTo>
                <a:lnTo>
                  <a:pt x="148579" y="116741"/>
                </a:lnTo>
                <a:cubicBezTo>
                  <a:pt x="148579" y="105034"/>
                  <a:pt x="139061" y="95515"/>
                  <a:pt x="127354" y="95515"/>
                </a:cubicBezTo>
                <a:lnTo>
                  <a:pt x="21226" y="95515"/>
                </a:lnTo>
                <a:close/>
                <a:moveTo>
                  <a:pt x="92862" y="119394"/>
                </a:moveTo>
                <a:cubicBezTo>
                  <a:pt x="97255" y="119394"/>
                  <a:pt x="100822" y="122961"/>
                  <a:pt x="100822" y="127354"/>
                </a:cubicBezTo>
                <a:cubicBezTo>
                  <a:pt x="100822" y="131747"/>
                  <a:pt x="97255" y="135313"/>
                  <a:pt x="92862" y="135313"/>
                </a:cubicBezTo>
                <a:cubicBezTo>
                  <a:pt x="88469" y="135313"/>
                  <a:pt x="84903" y="131747"/>
                  <a:pt x="84903" y="127354"/>
                </a:cubicBezTo>
                <a:cubicBezTo>
                  <a:pt x="84903" y="122961"/>
                  <a:pt x="88469" y="119394"/>
                  <a:pt x="92862" y="119394"/>
                </a:cubicBezTo>
                <a:close/>
                <a:moveTo>
                  <a:pt x="111435" y="127354"/>
                </a:moveTo>
                <a:cubicBezTo>
                  <a:pt x="111435" y="122961"/>
                  <a:pt x="115001" y="119394"/>
                  <a:pt x="119394" y="119394"/>
                </a:cubicBezTo>
                <a:cubicBezTo>
                  <a:pt x="123787" y="119394"/>
                  <a:pt x="127354" y="122961"/>
                  <a:pt x="127354" y="127354"/>
                </a:cubicBezTo>
                <a:cubicBezTo>
                  <a:pt x="127354" y="131747"/>
                  <a:pt x="123787" y="135313"/>
                  <a:pt x="119394" y="135313"/>
                </a:cubicBezTo>
                <a:cubicBezTo>
                  <a:pt x="115001" y="135313"/>
                  <a:pt x="111435" y="131747"/>
                  <a:pt x="111435" y="127354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2" name="Text 20"/>
          <p:cNvSpPr/>
          <p:nvPr/>
        </p:nvSpPr>
        <p:spPr>
          <a:xfrm>
            <a:off x="4488955" y="2054641"/>
            <a:ext cx="738652" cy="203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ADDS2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88955" y="2258407"/>
            <a:ext cx="721671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172.16.72.11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998643" y="2555565"/>
            <a:ext cx="89148" cy="101883"/>
          </a:xfrm>
          <a:custGeom>
            <a:avLst/>
            <a:gdLst/>
            <a:ahLst/>
            <a:cxnLst/>
            <a:rect l="l" t="t" r="r" b="b"/>
            <a:pathLst>
              <a:path w="89148" h="101883">
                <a:moveTo>
                  <a:pt x="86521" y="13949"/>
                </a:moveTo>
                <a:cubicBezTo>
                  <a:pt x="89367" y="16019"/>
                  <a:pt x="90003" y="19999"/>
                  <a:pt x="87934" y="22844"/>
                </a:cubicBezTo>
                <a:lnTo>
                  <a:pt x="36992" y="92889"/>
                </a:lnTo>
                <a:cubicBezTo>
                  <a:pt x="35898" y="94401"/>
                  <a:pt x="34206" y="95336"/>
                  <a:pt x="32336" y="95495"/>
                </a:cubicBezTo>
                <a:cubicBezTo>
                  <a:pt x="30465" y="95655"/>
                  <a:pt x="28655" y="94958"/>
                  <a:pt x="27341" y="93645"/>
                </a:cubicBezTo>
                <a:lnTo>
                  <a:pt x="1871" y="68174"/>
                </a:lnTo>
                <a:cubicBezTo>
                  <a:pt x="-617" y="65687"/>
                  <a:pt x="-617" y="61647"/>
                  <a:pt x="1871" y="59160"/>
                </a:cubicBezTo>
                <a:cubicBezTo>
                  <a:pt x="4358" y="56672"/>
                  <a:pt x="8397" y="56672"/>
                  <a:pt x="10885" y="59160"/>
                </a:cubicBezTo>
                <a:lnTo>
                  <a:pt x="31082" y="79357"/>
                </a:lnTo>
                <a:lnTo>
                  <a:pt x="77646" y="15342"/>
                </a:lnTo>
                <a:cubicBezTo>
                  <a:pt x="79715" y="12497"/>
                  <a:pt x="83695" y="11860"/>
                  <a:pt x="86541" y="13929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5" name="Text 23"/>
          <p:cNvSpPr/>
          <p:nvPr/>
        </p:nvSpPr>
        <p:spPr>
          <a:xfrm>
            <a:off x="4152301" y="2530095"/>
            <a:ext cx="2773356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Contrôleur secondaire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998643" y="2725370"/>
            <a:ext cx="89148" cy="101883"/>
          </a:xfrm>
          <a:custGeom>
            <a:avLst/>
            <a:gdLst/>
            <a:ahLst/>
            <a:cxnLst/>
            <a:rect l="l" t="t" r="r" b="b"/>
            <a:pathLst>
              <a:path w="89148" h="101883">
                <a:moveTo>
                  <a:pt x="86521" y="13949"/>
                </a:moveTo>
                <a:cubicBezTo>
                  <a:pt x="89367" y="16019"/>
                  <a:pt x="90003" y="19999"/>
                  <a:pt x="87934" y="22844"/>
                </a:cubicBezTo>
                <a:lnTo>
                  <a:pt x="36992" y="92889"/>
                </a:lnTo>
                <a:cubicBezTo>
                  <a:pt x="35898" y="94401"/>
                  <a:pt x="34206" y="95336"/>
                  <a:pt x="32336" y="95495"/>
                </a:cubicBezTo>
                <a:cubicBezTo>
                  <a:pt x="30465" y="95655"/>
                  <a:pt x="28655" y="94958"/>
                  <a:pt x="27341" y="93645"/>
                </a:cubicBezTo>
                <a:lnTo>
                  <a:pt x="1871" y="68174"/>
                </a:lnTo>
                <a:cubicBezTo>
                  <a:pt x="-617" y="65687"/>
                  <a:pt x="-617" y="61647"/>
                  <a:pt x="1871" y="59160"/>
                </a:cubicBezTo>
                <a:cubicBezTo>
                  <a:pt x="4358" y="56672"/>
                  <a:pt x="8397" y="56672"/>
                  <a:pt x="10885" y="59160"/>
                </a:cubicBezTo>
                <a:lnTo>
                  <a:pt x="31082" y="79357"/>
                </a:lnTo>
                <a:lnTo>
                  <a:pt x="77646" y="15342"/>
                </a:lnTo>
                <a:cubicBezTo>
                  <a:pt x="79715" y="12497"/>
                  <a:pt x="83695" y="11860"/>
                  <a:pt x="86541" y="13929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7" name="Text 25"/>
          <p:cNvSpPr/>
          <p:nvPr/>
        </p:nvSpPr>
        <p:spPr>
          <a:xfrm>
            <a:off x="4152301" y="2699900"/>
            <a:ext cx="2773356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DNS secondaire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998643" y="2895175"/>
            <a:ext cx="89148" cy="101883"/>
          </a:xfrm>
          <a:custGeom>
            <a:avLst/>
            <a:gdLst/>
            <a:ahLst/>
            <a:cxnLst/>
            <a:rect l="l" t="t" r="r" b="b"/>
            <a:pathLst>
              <a:path w="89148" h="101883">
                <a:moveTo>
                  <a:pt x="86521" y="13949"/>
                </a:moveTo>
                <a:cubicBezTo>
                  <a:pt x="89367" y="16019"/>
                  <a:pt x="90003" y="19999"/>
                  <a:pt x="87934" y="22844"/>
                </a:cubicBezTo>
                <a:lnTo>
                  <a:pt x="36992" y="92889"/>
                </a:lnTo>
                <a:cubicBezTo>
                  <a:pt x="35898" y="94401"/>
                  <a:pt x="34206" y="95336"/>
                  <a:pt x="32336" y="95495"/>
                </a:cubicBezTo>
                <a:cubicBezTo>
                  <a:pt x="30465" y="95655"/>
                  <a:pt x="28655" y="94958"/>
                  <a:pt x="27341" y="93645"/>
                </a:cubicBezTo>
                <a:lnTo>
                  <a:pt x="1871" y="68174"/>
                </a:lnTo>
                <a:cubicBezTo>
                  <a:pt x="-617" y="65687"/>
                  <a:pt x="-617" y="61647"/>
                  <a:pt x="1871" y="59160"/>
                </a:cubicBezTo>
                <a:cubicBezTo>
                  <a:pt x="4358" y="56672"/>
                  <a:pt x="8397" y="56672"/>
                  <a:pt x="10885" y="59160"/>
                </a:cubicBezTo>
                <a:lnTo>
                  <a:pt x="31082" y="79357"/>
                </a:lnTo>
                <a:lnTo>
                  <a:pt x="77646" y="15342"/>
                </a:lnTo>
                <a:cubicBezTo>
                  <a:pt x="79715" y="12497"/>
                  <a:pt x="83695" y="11860"/>
                  <a:pt x="86541" y="13929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9" name="Text 27"/>
          <p:cNvSpPr/>
          <p:nvPr/>
        </p:nvSpPr>
        <p:spPr>
          <a:xfrm>
            <a:off x="4152301" y="2869705"/>
            <a:ext cx="2773356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Réplication AD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43855" y="3468267"/>
            <a:ext cx="6843142" cy="1842384"/>
          </a:xfrm>
          <a:custGeom>
            <a:avLst/>
            <a:gdLst/>
            <a:ahLst/>
            <a:cxnLst/>
            <a:rect l="l" t="t" r="r" b="b"/>
            <a:pathLst>
              <a:path w="6843142" h="1842384">
                <a:moveTo>
                  <a:pt x="135839" y="0"/>
                </a:moveTo>
                <a:lnTo>
                  <a:pt x="6707303" y="0"/>
                </a:lnTo>
                <a:cubicBezTo>
                  <a:pt x="6782325" y="0"/>
                  <a:pt x="6843142" y="60817"/>
                  <a:pt x="6843142" y="135839"/>
                </a:cubicBezTo>
                <a:lnTo>
                  <a:pt x="6843142" y="1706545"/>
                </a:lnTo>
                <a:cubicBezTo>
                  <a:pt x="6843142" y="1781567"/>
                  <a:pt x="6782325" y="1842384"/>
                  <a:pt x="6707303" y="1842384"/>
                </a:cubicBezTo>
                <a:lnTo>
                  <a:pt x="135839" y="1842384"/>
                </a:lnTo>
                <a:cubicBezTo>
                  <a:pt x="60817" y="1842384"/>
                  <a:pt x="0" y="1781567"/>
                  <a:pt x="0" y="1706545"/>
                </a:cubicBezTo>
                <a:lnTo>
                  <a:pt x="0" y="135839"/>
                </a:lnTo>
                <a:cubicBezTo>
                  <a:pt x="0" y="60867"/>
                  <a:pt x="60867" y="0"/>
                  <a:pt x="13583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520028" y="3684769"/>
            <a:ext cx="191031" cy="152825"/>
          </a:xfrm>
          <a:custGeom>
            <a:avLst/>
            <a:gdLst/>
            <a:ahLst/>
            <a:cxnLst/>
            <a:rect l="l" t="t" r="r" b="b"/>
            <a:pathLst>
              <a:path w="191031" h="152825">
                <a:moveTo>
                  <a:pt x="95515" y="66861"/>
                </a:moveTo>
                <a:cubicBezTo>
                  <a:pt x="112648" y="66861"/>
                  <a:pt x="126558" y="52951"/>
                  <a:pt x="126558" y="35818"/>
                </a:cubicBezTo>
                <a:cubicBezTo>
                  <a:pt x="126558" y="18685"/>
                  <a:pt x="112648" y="4776"/>
                  <a:pt x="95515" y="4776"/>
                </a:cubicBezTo>
                <a:cubicBezTo>
                  <a:pt x="78383" y="4776"/>
                  <a:pt x="64473" y="18685"/>
                  <a:pt x="64473" y="35818"/>
                </a:cubicBezTo>
                <a:cubicBezTo>
                  <a:pt x="64473" y="52951"/>
                  <a:pt x="78383" y="66861"/>
                  <a:pt x="95515" y="66861"/>
                </a:cubicBezTo>
                <a:close/>
                <a:moveTo>
                  <a:pt x="28655" y="69249"/>
                </a:moveTo>
                <a:cubicBezTo>
                  <a:pt x="40516" y="69249"/>
                  <a:pt x="50146" y="59619"/>
                  <a:pt x="50146" y="47758"/>
                </a:cubicBezTo>
                <a:cubicBezTo>
                  <a:pt x="50146" y="35896"/>
                  <a:pt x="40516" y="26267"/>
                  <a:pt x="28655" y="26267"/>
                </a:cubicBezTo>
                <a:cubicBezTo>
                  <a:pt x="16793" y="26267"/>
                  <a:pt x="7164" y="35896"/>
                  <a:pt x="7164" y="47758"/>
                </a:cubicBezTo>
                <a:cubicBezTo>
                  <a:pt x="7164" y="59619"/>
                  <a:pt x="16793" y="69249"/>
                  <a:pt x="28655" y="69249"/>
                </a:cubicBezTo>
                <a:close/>
                <a:moveTo>
                  <a:pt x="0" y="124170"/>
                </a:moveTo>
                <a:lnTo>
                  <a:pt x="0" y="133721"/>
                </a:lnTo>
                <a:cubicBezTo>
                  <a:pt x="0" y="139005"/>
                  <a:pt x="4268" y="143273"/>
                  <a:pt x="9552" y="143273"/>
                </a:cubicBezTo>
                <a:lnTo>
                  <a:pt x="35430" y="143273"/>
                </a:lnTo>
                <a:cubicBezTo>
                  <a:pt x="34147" y="140348"/>
                  <a:pt x="33430" y="137124"/>
                  <a:pt x="33430" y="133721"/>
                </a:cubicBezTo>
                <a:lnTo>
                  <a:pt x="33430" y="128946"/>
                </a:lnTo>
                <a:cubicBezTo>
                  <a:pt x="33430" y="113066"/>
                  <a:pt x="39400" y="98560"/>
                  <a:pt x="49220" y="87576"/>
                </a:cubicBezTo>
                <a:cubicBezTo>
                  <a:pt x="45728" y="86531"/>
                  <a:pt x="42027" y="85964"/>
                  <a:pt x="38206" y="85964"/>
                </a:cubicBezTo>
                <a:cubicBezTo>
                  <a:pt x="17103" y="85964"/>
                  <a:pt x="0" y="103067"/>
                  <a:pt x="0" y="124170"/>
                </a:cubicBezTo>
                <a:close/>
                <a:moveTo>
                  <a:pt x="183867" y="47758"/>
                </a:moveTo>
                <a:cubicBezTo>
                  <a:pt x="183867" y="35896"/>
                  <a:pt x="174237" y="26267"/>
                  <a:pt x="162376" y="26267"/>
                </a:cubicBezTo>
                <a:cubicBezTo>
                  <a:pt x="150515" y="26267"/>
                  <a:pt x="140885" y="35896"/>
                  <a:pt x="140885" y="47758"/>
                </a:cubicBezTo>
                <a:cubicBezTo>
                  <a:pt x="140885" y="59619"/>
                  <a:pt x="150515" y="69249"/>
                  <a:pt x="162376" y="69249"/>
                </a:cubicBezTo>
                <a:cubicBezTo>
                  <a:pt x="174237" y="69249"/>
                  <a:pt x="183867" y="59619"/>
                  <a:pt x="183867" y="47758"/>
                </a:cubicBezTo>
                <a:close/>
                <a:moveTo>
                  <a:pt x="47758" y="128946"/>
                </a:moveTo>
                <a:lnTo>
                  <a:pt x="47758" y="133721"/>
                </a:lnTo>
                <a:cubicBezTo>
                  <a:pt x="47758" y="139005"/>
                  <a:pt x="52026" y="143273"/>
                  <a:pt x="57309" y="143273"/>
                </a:cubicBezTo>
                <a:lnTo>
                  <a:pt x="104112" y="143273"/>
                </a:lnTo>
                <a:cubicBezTo>
                  <a:pt x="101992" y="136826"/>
                  <a:pt x="102231" y="130020"/>
                  <a:pt x="107305" y="124170"/>
                </a:cubicBezTo>
                <a:cubicBezTo>
                  <a:pt x="103127" y="119334"/>
                  <a:pt x="101187" y="112320"/>
                  <a:pt x="103903" y="105276"/>
                </a:cubicBezTo>
                <a:cubicBezTo>
                  <a:pt x="105873" y="100172"/>
                  <a:pt x="108649" y="95396"/>
                  <a:pt x="112081" y="91157"/>
                </a:cubicBezTo>
                <a:cubicBezTo>
                  <a:pt x="113693" y="89187"/>
                  <a:pt x="115544" y="87665"/>
                  <a:pt x="117544" y="86561"/>
                </a:cubicBezTo>
                <a:cubicBezTo>
                  <a:pt x="110947" y="83128"/>
                  <a:pt x="103455" y="81188"/>
                  <a:pt x="95515" y="81188"/>
                </a:cubicBezTo>
                <a:cubicBezTo>
                  <a:pt x="69129" y="81188"/>
                  <a:pt x="47758" y="102560"/>
                  <a:pt x="47758" y="128946"/>
                </a:cubicBezTo>
                <a:close/>
                <a:moveTo>
                  <a:pt x="186434" y="115782"/>
                </a:moveTo>
                <a:cubicBezTo>
                  <a:pt x="188314" y="114708"/>
                  <a:pt x="189270" y="112469"/>
                  <a:pt x="188464" y="110410"/>
                </a:cubicBezTo>
                <a:cubicBezTo>
                  <a:pt x="187031" y="106709"/>
                  <a:pt x="185031" y="103216"/>
                  <a:pt x="182524" y="100142"/>
                </a:cubicBezTo>
                <a:cubicBezTo>
                  <a:pt x="181151" y="98440"/>
                  <a:pt x="178733" y="98142"/>
                  <a:pt x="176853" y="99246"/>
                </a:cubicBezTo>
                <a:cubicBezTo>
                  <a:pt x="170346" y="103007"/>
                  <a:pt x="162346" y="98411"/>
                  <a:pt x="162346" y="90859"/>
                </a:cubicBezTo>
                <a:cubicBezTo>
                  <a:pt x="162346" y="88680"/>
                  <a:pt x="160884" y="86740"/>
                  <a:pt x="158735" y="86412"/>
                </a:cubicBezTo>
                <a:cubicBezTo>
                  <a:pt x="154884" y="85815"/>
                  <a:pt x="150735" y="85815"/>
                  <a:pt x="146885" y="86412"/>
                </a:cubicBezTo>
                <a:cubicBezTo>
                  <a:pt x="144736" y="86740"/>
                  <a:pt x="143273" y="88680"/>
                  <a:pt x="143273" y="90859"/>
                </a:cubicBezTo>
                <a:cubicBezTo>
                  <a:pt x="143273" y="98381"/>
                  <a:pt x="135274" y="103007"/>
                  <a:pt x="128767" y="99246"/>
                </a:cubicBezTo>
                <a:cubicBezTo>
                  <a:pt x="126886" y="98172"/>
                  <a:pt x="124468" y="98470"/>
                  <a:pt x="123095" y="100142"/>
                </a:cubicBezTo>
                <a:cubicBezTo>
                  <a:pt x="120588" y="103216"/>
                  <a:pt x="118588" y="106709"/>
                  <a:pt x="117156" y="110410"/>
                </a:cubicBezTo>
                <a:cubicBezTo>
                  <a:pt x="116379" y="112439"/>
                  <a:pt x="117305" y="114678"/>
                  <a:pt x="119185" y="115753"/>
                </a:cubicBezTo>
                <a:cubicBezTo>
                  <a:pt x="125722" y="119514"/>
                  <a:pt x="125722" y="128737"/>
                  <a:pt x="119185" y="132528"/>
                </a:cubicBezTo>
                <a:cubicBezTo>
                  <a:pt x="117305" y="133602"/>
                  <a:pt x="116350" y="135841"/>
                  <a:pt x="117156" y="137870"/>
                </a:cubicBezTo>
                <a:cubicBezTo>
                  <a:pt x="118588" y="141572"/>
                  <a:pt x="120588" y="145064"/>
                  <a:pt x="123095" y="148138"/>
                </a:cubicBezTo>
                <a:cubicBezTo>
                  <a:pt x="124468" y="149840"/>
                  <a:pt x="126886" y="150138"/>
                  <a:pt x="128767" y="149034"/>
                </a:cubicBezTo>
                <a:cubicBezTo>
                  <a:pt x="135274" y="145273"/>
                  <a:pt x="143273" y="149899"/>
                  <a:pt x="143273" y="157421"/>
                </a:cubicBezTo>
                <a:cubicBezTo>
                  <a:pt x="143273" y="159600"/>
                  <a:pt x="144736" y="161540"/>
                  <a:pt x="146885" y="161869"/>
                </a:cubicBezTo>
                <a:cubicBezTo>
                  <a:pt x="150735" y="162466"/>
                  <a:pt x="154884" y="162466"/>
                  <a:pt x="158735" y="161869"/>
                </a:cubicBezTo>
                <a:cubicBezTo>
                  <a:pt x="160884" y="161540"/>
                  <a:pt x="162346" y="159600"/>
                  <a:pt x="162346" y="157421"/>
                </a:cubicBezTo>
                <a:cubicBezTo>
                  <a:pt x="162346" y="149899"/>
                  <a:pt x="170346" y="145273"/>
                  <a:pt x="176853" y="149034"/>
                </a:cubicBezTo>
                <a:cubicBezTo>
                  <a:pt x="178733" y="150108"/>
                  <a:pt x="181151" y="149810"/>
                  <a:pt x="182524" y="148138"/>
                </a:cubicBezTo>
                <a:cubicBezTo>
                  <a:pt x="185031" y="145064"/>
                  <a:pt x="187031" y="141572"/>
                  <a:pt x="188464" y="137870"/>
                </a:cubicBezTo>
                <a:cubicBezTo>
                  <a:pt x="189240" y="135841"/>
                  <a:pt x="188314" y="133602"/>
                  <a:pt x="186434" y="132528"/>
                </a:cubicBezTo>
                <a:cubicBezTo>
                  <a:pt x="179897" y="128767"/>
                  <a:pt x="179897" y="119543"/>
                  <a:pt x="186434" y="115753"/>
                </a:cubicBezTo>
                <a:close/>
                <a:moveTo>
                  <a:pt x="140885" y="124170"/>
                </a:moveTo>
                <a:cubicBezTo>
                  <a:pt x="140885" y="117580"/>
                  <a:pt x="146235" y="112231"/>
                  <a:pt x="152825" y="112231"/>
                </a:cubicBezTo>
                <a:cubicBezTo>
                  <a:pt x="159414" y="112231"/>
                  <a:pt x="164764" y="117580"/>
                  <a:pt x="164764" y="124170"/>
                </a:cubicBezTo>
                <a:cubicBezTo>
                  <a:pt x="164764" y="130759"/>
                  <a:pt x="159414" y="136109"/>
                  <a:pt x="152825" y="136109"/>
                </a:cubicBezTo>
                <a:cubicBezTo>
                  <a:pt x="146235" y="136109"/>
                  <a:pt x="140885" y="130759"/>
                  <a:pt x="140885" y="12417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2" name="Text 30"/>
          <p:cNvSpPr/>
          <p:nvPr/>
        </p:nvSpPr>
        <p:spPr>
          <a:xfrm>
            <a:off x="713181" y="3642318"/>
            <a:ext cx="6376178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Gestion des Utilisateurs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17905" y="4015889"/>
            <a:ext cx="3183844" cy="509415"/>
          </a:xfrm>
          <a:custGeom>
            <a:avLst/>
            <a:gdLst/>
            <a:ahLst/>
            <a:cxnLst/>
            <a:rect l="l" t="t" r="r" b="b"/>
            <a:pathLst>
              <a:path w="3183844" h="509415">
                <a:moveTo>
                  <a:pt x="67920" y="0"/>
                </a:moveTo>
                <a:lnTo>
                  <a:pt x="3115924" y="0"/>
                </a:lnTo>
                <a:cubicBezTo>
                  <a:pt x="3153435" y="0"/>
                  <a:pt x="3183844" y="30409"/>
                  <a:pt x="3183844" y="67920"/>
                </a:cubicBezTo>
                <a:lnTo>
                  <a:pt x="3183844" y="441495"/>
                </a:lnTo>
                <a:cubicBezTo>
                  <a:pt x="3183844" y="479006"/>
                  <a:pt x="3153435" y="509415"/>
                  <a:pt x="3115924" y="509415"/>
                </a:cubicBezTo>
                <a:lnTo>
                  <a:pt x="67920" y="509415"/>
                </a:lnTo>
                <a:cubicBezTo>
                  <a:pt x="30409" y="509415"/>
                  <a:pt x="0" y="479006"/>
                  <a:pt x="0" y="441495"/>
                </a:cubicBezTo>
                <a:lnTo>
                  <a:pt x="0" y="67920"/>
                </a:lnTo>
                <a:cubicBezTo>
                  <a:pt x="0" y="30434"/>
                  <a:pt x="30434" y="0"/>
                  <a:pt x="6792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4" name="Shape 32"/>
          <p:cNvSpPr/>
          <p:nvPr/>
        </p:nvSpPr>
        <p:spPr>
          <a:xfrm>
            <a:off x="619788" y="4117772"/>
            <a:ext cx="271688" cy="271688"/>
          </a:xfrm>
          <a:custGeom>
            <a:avLst/>
            <a:gdLst/>
            <a:ahLst/>
            <a:cxnLst/>
            <a:rect l="l" t="t" r="r" b="b"/>
            <a:pathLst>
              <a:path w="271688" h="271688">
                <a:moveTo>
                  <a:pt x="67922" y="0"/>
                </a:moveTo>
                <a:lnTo>
                  <a:pt x="203766" y="0"/>
                </a:lnTo>
                <a:cubicBezTo>
                  <a:pt x="241278" y="0"/>
                  <a:pt x="271688" y="30410"/>
                  <a:pt x="271688" y="67922"/>
                </a:cubicBezTo>
                <a:lnTo>
                  <a:pt x="271688" y="203766"/>
                </a:lnTo>
                <a:cubicBezTo>
                  <a:pt x="271688" y="241278"/>
                  <a:pt x="241278" y="271688"/>
                  <a:pt x="203766" y="271688"/>
                </a:cubicBezTo>
                <a:lnTo>
                  <a:pt x="67922" y="271688"/>
                </a:lnTo>
                <a:cubicBezTo>
                  <a:pt x="30410" y="271688"/>
                  <a:pt x="0" y="241278"/>
                  <a:pt x="0" y="203766"/>
                </a:cubicBezTo>
                <a:lnTo>
                  <a:pt x="0" y="67922"/>
                </a:lnTo>
                <a:cubicBezTo>
                  <a:pt x="0" y="30410"/>
                  <a:pt x="30410" y="0"/>
                  <a:pt x="6792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90894" y="4194184"/>
            <a:ext cx="133721" cy="118864"/>
          </a:xfrm>
          <a:custGeom>
            <a:avLst/>
            <a:gdLst/>
            <a:ahLst/>
            <a:cxnLst/>
            <a:rect l="l" t="t" r="r" b="b"/>
            <a:pathLst>
              <a:path w="133721" h="118864">
                <a:moveTo>
                  <a:pt x="83762" y="279"/>
                </a:moveTo>
                <a:cubicBezTo>
                  <a:pt x="79815" y="-859"/>
                  <a:pt x="75706" y="1439"/>
                  <a:pt x="74568" y="5386"/>
                </a:cubicBezTo>
                <a:lnTo>
                  <a:pt x="44852" y="109392"/>
                </a:lnTo>
                <a:cubicBezTo>
                  <a:pt x="43715" y="113338"/>
                  <a:pt x="46013" y="117447"/>
                  <a:pt x="49960" y="118585"/>
                </a:cubicBezTo>
                <a:cubicBezTo>
                  <a:pt x="53906" y="119722"/>
                  <a:pt x="58016" y="117424"/>
                  <a:pt x="59153" y="113478"/>
                </a:cubicBezTo>
                <a:lnTo>
                  <a:pt x="88869" y="9472"/>
                </a:lnTo>
                <a:cubicBezTo>
                  <a:pt x="90007" y="5525"/>
                  <a:pt x="87708" y="1416"/>
                  <a:pt x="83762" y="279"/>
                </a:cubicBezTo>
                <a:close/>
                <a:moveTo>
                  <a:pt x="98759" y="31875"/>
                </a:moveTo>
                <a:cubicBezTo>
                  <a:pt x="95857" y="34777"/>
                  <a:pt x="95857" y="39490"/>
                  <a:pt x="98759" y="42392"/>
                </a:cubicBezTo>
                <a:lnTo>
                  <a:pt x="115799" y="59432"/>
                </a:lnTo>
                <a:lnTo>
                  <a:pt x="98759" y="76472"/>
                </a:lnTo>
                <a:cubicBezTo>
                  <a:pt x="95857" y="79374"/>
                  <a:pt x="95857" y="84087"/>
                  <a:pt x="98759" y="86989"/>
                </a:cubicBezTo>
                <a:cubicBezTo>
                  <a:pt x="101661" y="89891"/>
                  <a:pt x="106374" y="89891"/>
                  <a:pt x="109275" y="86989"/>
                </a:cubicBezTo>
                <a:lnTo>
                  <a:pt x="131562" y="64702"/>
                </a:lnTo>
                <a:cubicBezTo>
                  <a:pt x="134464" y="61800"/>
                  <a:pt x="134464" y="57087"/>
                  <a:pt x="131562" y="54185"/>
                </a:cubicBezTo>
                <a:lnTo>
                  <a:pt x="109275" y="31898"/>
                </a:lnTo>
                <a:cubicBezTo>
                  <a:pt x="106374" y="28996"/>
                  <a:pt x="101661" y="28996"/>
                  <a:pt x="98759" y="31898"/>
                </a:cubicBezTo>
                <a:close/>
                <a:moveTo>
                  <a:pt x="34986" y="31875"/>
                </a:moveTo>
                <a:cubicBezTo>
                  <a:pt x="32084" y="28973"/>
                  <a:pt x="27371" y="28973"/>
                  <a:pt x="24469" y="31875"/>
                </a:cubicBezTo>
                <a:lnTo>
                  <a:pt x="2182" y="54162"/>
                </a:lnTo>
                <a:cubicBezTo>
                  <a:pt x="-720" y="57064"/>
                  <a:pt x="-720" y="61777"/>
                  <a:pt x="2182" y="64678"/>
                </a:cubicBezTo>
                <a:lnTo>
                  <a:pt x="24469" y="86965"/>
                </a:lnTo>
                <a:cubicBezTo>
                  <a:pt x="27371" y="89867"/>
                  <a:pt x="32084" y="89867"/>
                  <a:pt x="34986" y="86965"/>
                </a:cubicBezTo>
                <a:cubicBezTo>
                  <a:pt x="37888" y="84063"/>
                  <a:pt x="37888" y="79351"/>
                  <a:pt x="34986" y="76449"/>
                </a:cubicBezTo>
                <a:lnTo>
                  <a:pt x="17946" y="59432"/>
                </a:lnTo>
                <a:lnTo>
                  <a:pt x="34963" y="42392"/>
                </a:lnTo>
                <a:cubicBezTo>
                  <a:pt x="37865" y="39490"/>
                  <a:pt x="37865" y="34777"/>
                  <a:pt x="34963" y="3187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6" name="Text 34"/>
          <p:cNvSpPr/>
          <p:nvPr/>
        </p:nvSpPr>
        <p:spPr>
          <a:xfrm>
            <a:off x="993359" y="4117772"/>
            <a:ext cx="1061281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Script PowerShell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93359" y="4287577"/>
            <a:ext cx="1052791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Création automatisée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517905" y="4627187"/>
            <a:ext cx="3183844" cy="509415"/>
          </a:xfrm>
          <a:custGeom>
            <a:avLst/>
            <a:gdLst/>
            <a:ahLst/>
            <a:cxnLst/>
            <a:rect l="l" t="t" r="r" b="b"/>
            <a:pathLst>
              <a:path w="3183844" h="509415">
                <a:moveTo>
                  <a:pt x="67920" y="0"/>
                </a:moveTo>
                <a:lnTo>
                  <a:pt x="3115924" y="0"/>
                </a:lnTo>
                <a:cubicBezTo>
                  <a:pt x="3153435" y="0"/>
                  <a:pt x="3183844" y="30409"/>
                  <a:pt x="3183844" y="67920"/>
                </a:cubicBezTo>
                <a:lnTo>
                  <a:pt x="3183844" y="441495"/>
                </a:lnTo>
                <a:cubicBezTo>
                  <a:pt x="3183844" y="479006"/>
                  <a:pt x="3153435" y="509415"/>
                  <a:pt x="3115924" y="509415"/>
                </a:cubicBezTo>
                <a:lnTo>
                  <a:pt x="67920" y="509415"/>
                </a:lnTo>
                <a:cubicBezTo>
                  <a:pt x="30409" y="509415"/>
                  <a:pt x="0" y="479006"/>
                  <a:pt x="0" y="441495"/>
                </a:cubicBezTo>
                <a:lnTo>
                  <a:pt x="0" y="67920"/>
                </a:lnTo>
                <a:cubicBezTo>
                  <a:pt x="0" y="30434"/>
                  <a:pt x="30434" y="0"/>
                  <a:pt x="6792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9" name="Shape 37"/>
          <p:cNvSpPr/>
          <p:nvPr/>
        </p:nvSpPr>
        <p:spPr>
          <a:xfrm>
            <a:off x="619788" y="4729070"/>
            <a:ext cx="271688" cy="271688"/>
          </a:xfrm>
          <a:custGeom>
            <a:avLst/>
            <a:gdLst/>
            <a:ahLst/>
            <a:cxnLst/>
            <a:rect l="l" t="t" r="r" b="b"/>
            <a:pathLst>
              <a:path w="271688" h="271688">
                <a:moveTo>
                  <a:pt x="67922" y="0"/>
                </a:moveTo>
                <a:lnTo>
                  <a:pt x="203766" y="0"/>
                </a:lnTo>
                <a:cubicBezTo>
                  <a:pt x="241278" y="0"/>
                  <a:pt x="271688" y="30410"/>
                  <a:pt x="271688" y="67922"/>
                </a:cubicBezTo>
                <a:lnTo>
                  <a:pt x="271688" y="203766"/>
                </a:lnTo>
                <a:cubicBezTo>
                  <a:pt x="271688" y="241278"/>
                  <a:pt x="241278" y="271688"/>
                  <a:pt x="203766" y="271688"/>
                </a:cubicBezTo>
                <a:lnTo>
                  <a:pt x="67922" y="271688"/>
                </a:lnTo>
                <a:cubicBezTo>
                  <a:pt x="30410" y="271688"/>
                  <a:pt x="0" y="241278"/>
                  <a:pt x="0" y="203766"/>
                </a:cubicBezTo>
                <a:lnTo>
                  <a:pt x="0" y="67922"/>
                </a:lnTo>
                <a:cubicBezTo>
                  <a:pt x="0" y="30410"/>
                  <a:pt x="30410" y="0"/>
                  <a:pt x="67922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713181" y="4805482"/>
            <a:ext cx="89148" cy="118864"/>
          </a:xfrm>
          <a:custGeom>
            <a:avLst/>
            <a:gdLst/>
            <a:ahLst/>
            <a:cxnLst/>
            <a:rect l="l" t="t" r="r" b="b"/>
            <a:pathLst>
              <a:path w="89148" h="118864">
                <a:moveTo>
                  <a:pt x="14858" y="0"/>
                </a:moveTo>
                <a:cubicBezTo>
                  <a:pt x="6663" y="0"/>
                  <a:pt x="0" y="6663"/>
                  <a:pt x="0" y="14858"/>
                </a:cubicBezTo>
                <a:lnTo>
                  <a:pt x="0" y="104006"/>
                </a:lnTo>
                <a:cubicBezTo>
                  <a:pt x="0" y="112201"/>
                  <a:pt x="6663" y="118864"/>
                  <a:pt x="14858" y="118864"/>
                </a:cubicBezTo>
                <a:lnTo>
                  <a:pt x="74290" y="118864"/>
                </a:lnTo>
                <a:cubicBezTo>
                  <a:pt x="82485" y="118864"/>
                  <a:pt x="89148" y="112201"/>
                  <a:pt x="89148" y="104006"/>
                </a:cubicBezTo>
                <a:lnTo>
                  <a:pt x="89148" y="14858"/>
                </a:lnTo>
                <a:cubicBezTo>
                  <a:pt x="89148" y="6663"/>
                  <a:pt x="82485" y="0"/>
                  <a:pt x="74290" y="0"/>
                </a:cubicBezTo>
                <a:lnTo>
                  <a:pt x="14858" y="0"/>
                </a:lnTo>
                <a:close/>
                <a:moveTo>
                  <a:pt x="37145" y="81719"/>
                </a:moveTo>
                <a:lnTo>
                  <a:pt x="52003" y="81719"/>
                </a:lnTo>
                <a:cubicBezTo>
                  <a:pt x="62264" y="81719"/>
                  <a:pt x="70575" y="90030"/>
                  <a:pt x="70575" y="100291"/>
                </a:cubicBezTo>
                <a:cubicBezTo>
                  <a:pt x="70575" y="102334"/>
                  <a:pt x="68904" y="104006"/>
                  <a:pt x="66861" y="104006"/>
                </a:cubicBezTo>
                <a:lnTo>
                  <a:pt x="22287" y="104006"/>
                </a:lnTo>
                <a:cubicBezTo>
                  <a:pt x="20244" y="104006"/>
                  <a:pt x="18572" y="102334"/>
                  <a:pt x="18572" y="100291"/>
                </a:cubicBezTo>
                <a:cubicBezTo>
                  <a:pt x="18572" y="90030"/>
                  <a:pt x="26884" y="81719"/>
                  <a:pt x="37145" y="81719"/>
                </a:cubicBezTo>
                <a:close/>
                <a:moveTo>
                  <a:pt x="31573" y="59432"/>
                </a:moveTo>
                <a:cubicBezTo>
                  <a:pt x="31573" y="52256"/>
                  <a:pt x="37399" y="46431"/>
                  <a:pt x="44574" y="46431"/>
                </a:cubicBezTo>
                <a:cubicBezTo>
                  <a:pt x="51749" y="46431"/>
                  <a:pt x="57575" y="52256"/>
                  <a:pt x="57575" y="59432"/>
                </a:cubicBezTo>
                <a:cubicBezTo>
                  <a:pt x="57575" y="66607"/>
                  <a:pt x="51749" y="72432"/>
                  <a:pt x="44574" y="72432"/>
                </a:cubicBezTo>
                <a:cubicBezTo>
                  <a:pt x="37399" y="72432"/>
                  <a:pt x="31573" y="66607"/>
                  <a:pt x="31573" y="59432"/>
                </a:cubicBezTo>
                <a:close/>
                <a:moveTo>
                  <a:pt x="35288" y="14858"/>
                </a:moveTo>
                <a:lnTo>
                  <a:pt x="53860" y="14858"/>
                </a:lnTo>
                <a:cubicBezTo>
                  <a:pt x="56948" y="14858"/>
                  <a:pt x="59432" y="17342"/>
                  <a:pt x="59432" y="20430"/>
                </a:cubicBezTo>
                <a:cubicBezTo>
                  <a:pt x="59432" y="23517"/>
                  <a:pt x="56948" y="26001"/>
                  <a:pt x="53860" y="26001"/>
                </a:cubicBezTo>
                <a:lnTo>
                  <a:pt x="35288" y="26001"/>
                </a:lnTo>
                <a:cubicBezTo>
                  <a:pt x="32200" y="26001"/>
                  <a:pt x="29716" y="23517"/>
                  <a:pt x="29716" y="20430"/>
                </a:cubicBezTo>
                <a:cubicBezTo>
                  <a:pt x="29716" y="17342"/>
                  <a:pt x="32200" y="14858"/>
                  <a:pt x="35288" y="14858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41" name="Text 39"/>
          <p:cNvSpPr/>
          <p:nvPr/>
        </p:nvSpPr>
        <p:spPr>
          <a:xfrm>
            <a:off x="993359" y="4729070"/>
            <a:ext cx="772613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Login : pnom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993359" y="4898875"/>
            <a:ext cx="764123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Ex: jdoe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835205" y="4015889"/>
            <a:ext cx="3183844" cy="509415"/>
          </a:xfrm>
          <a:custGeom>
            <a:avLst/>
            <a:gdLst/>
            <a:ahLst/>
            <a:cxnLst/>
            <a:rect l="l" t="t" r="r" b="b"/>
            <a:pathLst>
              <a:path w="3183844" h="509415">
                <a:moveTo>
                  <a:pt x="67920" y="0"/>
                </a:moveTo>
                <a:lnTo>
                  <a:pt x="3115924" y="0"/>
                </a:lnTo>
                <a:cubicBezTo>
                  <a:pt x="3153435" y="0"/>
                  <a:pt x="3183844" y="30409"/>
                  <a:pt x="3183844" y="67920"/>
                </a:cubicBezTo>
                <a:lnTo>
                  <a:pt x="3183844" y="441495"/>
                </a:lnTo>
                <a:cubicBezTo>
                  <a:pt x="3183844" y="479006"/>
                  <a:pt x="3153435" y="509415"/>
                  <a:pt x="3115924" y="509415"/>
                </a:cubicBezTo>
                <a:lnTo>
                  <a:pt x="67920" y="509415"/>
                </a:lnTo>
                <a:cubicBezTo>
                  <a:pt x="30409" y="509415"/>
                  <a:pt x="0" y="479006"/>
                  <a:pt x="0" y="441495"/>
                </a:cubicBezTo>
                <a:lnTo>
                  <a:pt x="0" y="67920"/>
                </a:lnTo>
                <a:cubicBezTo>
                  <a:pt x="0" y="30434"/>
                  <a:pt x="30434" y="0"/>
                  <a:pt x="6792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4" name="Shape 42"/>
          <p:cNvSpPr/>
          <p:nvPr/>
        </p:nvSpPr>
        <p:spPr>
          <a:xfrm>
            <a:off x="3937088" y="4117772"/>
            <a:ext cx="271688" cy="271688"/>
          </a:xfrm>
          <a:custGeom>
            <a:avLst/>
            <a:gdLst/>
            <a:ahLst/>
            <a:cxnLst/>
            <a:rect l="l" t="t" r="r" b="b"/>
            <a:pathLst>
              <a:path w="271688" h="271688">
                <a:moveTo>
                  <a:pt x="67922" y="0"/>
                </a:moveTo>
                <a:lnTo>
                  <a:pt x="203766" y="0"/>
                </a:lnTo>
                <a:cubicBezTo>
                  <a:pt x="241278" y="0"/>
                  <a:pt x="271688" y="30410"/>
                  <a:pt x="271688" y="67922"/>
                </a:cubicBezTo>
                <a:lnTo>
                  <a:pt x="271688" y="203766"/>
                </a:lnTo>
                <a:cubicBezTo>
                  <a:pt x="271688" y="241278"/>
                  <a:pt x="241278" y="271688"/>
                  <a:pt x="203766" y="271688"/>
                </a:cubicBezTo>
                <a:lnTo>
                  <a:pt x="67922" y="271688"/>
                </a:lnTo>
                <a:cubicBezTo>
                  <a:pt x="30410" y="271688"/>
                  <a:pt x="0" y="241278"/>
                  <a:pt x="0" y="203766"/>
                </a:cubicBezTo>
                <a:lnTo>
                  <a:pt x="0" y="67922"/>
                </a:lnTo>
                <a:cubicBezTo>
                  <a:pt x="0" y="30410"/>
                  <a:pt x="30410" y="0"/>
                  <a:pt x="67922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4015623" y="4194184"/>
            <a:ext cx="118864" cy="118864"/>
          </a:xfrm>
          <a:custGeom>
            <a:avLst/>
            <a:gdLst/>
            <a:ahLst/>
            <a:cxnLst/>
            <a:rect l="l" t="t" r="r" b="b"/>
            <a:pathLst>
              <a:path w="118864" h="118864">
                <a:moveTo>
                  <a:pt x="11143" y="14858"/>
                </a:moveTo>
                <a:cubicBezTo>
                  <a:pt x="4991" y="14858"/>
                  <a:pt x="0" y="19849"/>
                  <a:pt x="0" y="26001"/>
                </a:cubicBezTo>
                <a:cubicBezTo>
                  <a:pt x="0" y="29507"/>
                  <a:pt x="1648" y="32804"/>
                  <a:pt x="4457" y="34916"/>
                </a:cubicBezTo>
                <a:lnTo>
                  <a:pt x="52746" y="71132"/>
                </a:lnTo>
                <a:cubicBezTo>
                  <a:pt x="56716" y="74104"/>
                  <a:pt x="62148" y="74104"/>
                  <a:pt x="66118" y="71132"/>
                </a:cubicBezTo>
                <a:lnTo>
                  <a:pt x="114406" y="34916"/>
                </a:lnTo>
                <a:cubicBezTo>
                  <a:pt x="117215" y="32804"/>
                  <a:pt x="118864" y="29507"/>
                  <a:pt x="118864" y="26001"/>
                </a:cubicBezTo>
                <a:cubicBezTo>
                  <a:pt x="118864" y="19849"/>
                  <a:pt x="113872" y="14858"/>
                  <a:pt x="107720" y="14858"/>
                </a:cubicBezTo>
                <a:lnTo>
                  <a:pt x="11143" y="14858"/>
                </a:lnTo>
                <a:close/>
                <a:moveTo>
                  <a:pt x="0" y="45502"/>
                </a:moveTo>
                <a:lnTo>
                  <a:pt x="0" y="89148"/>
                </a:lnTo>
                <a:cubicBezTo>
                  <a:pt x="0" y="97343"/>
                  <a:pt x="6663" y="104006"/>
                  <a:pt x="14858" y="104006"/>
                </a:cubicBezTo>
                <a:lnTo>
                  <a:pt x="104006" y="104006"/>
                </a:lnTo>
                <a:cubicBezTo>
                  <a:pt x="112201" y="104006"/>
                  <a:pt x="118864" y="97343"/>
                  <a:pt x="118864" y="89148"/>
                </a:cubicBezTo>
                <a:lnTo>
                  <a:pt x="118864" y="45502"/>
                </a:lnTo>
                <a:lnTo>
                  <a:pt x="72804" y="80047"/>
                </a:lnTo>
                <a:cubicBezTo>
                  <a:pt x="64887" y="85990"/>
                  <a:pt x="53976" y="85990"/>
                  <a:pt x="46060" y="80047"/>
                </a:cubicBezTo>
                <a:lnTo>
                  <a:pt x="0" y="45502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6" name="Text 44"/>
          <p:cNvSpPr/>
          <p:nvPr/>
        </p:nvSpPr>
        <p:spPr>
          <a:xfrm>
            <a:off x="4310659" y="4117772"/>
            <a:ext cx="1468813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Email automatique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310659" y="4287577"/>
            <a:ext cx="1460323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prenom.nom@alger.medilab.fr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3835205" y="4627187"/>
            <a:ext cx="3183844" cy="509415"/>
          </a:xfrm>
          <a:custGeom>
            <a:avLst/>
            <a:gdLst/>
            <a:ahLst/>
            <a:cxnLst/>
            <a:rect l="l" t="t" r="r" b="b"/>
            <a:pathLst>
              <a:path w="3183844" h="509415">
                <a:moveTo>
                  <a:pt x="67920" y="0"/>
                </a:moveTo>
                <a:lnTo>
                  <a:pt x="3115924" y="0"/>
                </a:lnTo>
                <a:cubicBezTo>
                  <a:pt x="3153435" y="0"/>
                  <a:pt x="3183844" y="30409"/>
                  <a:pt x="3183844" y="67920"/>
                </a:cubicBezTo>
                <a:lnTo>
                  <a:pt x="3183844" y="441495"/>
                </a:lnTo>
                <a:cubicBezTo>
                  <a:pt x="3183844" y="479006"/>
                  <a:pt x="3153435" y="509415"/>
                  <a:pt x="3115924" y="509415"/>
                </a:cubicBezTo>
                <a:lnTo>
                  <a:pt x="67920" y="509415"/>
                </a:lnTo>
                <a:cubicBezTo>
                  <a:pt x="30409" y="509415"/>
                  <a:pt x="0" y="479006"/>
                  <a:pt x="0" y="441495"/>
                </a:cubicBezTo>
                <a:lnTo>
                  <a:pt x="0" y="67920"/>
                </a:lnTo>
                <a:cubicBezTo>
                  <a:pt x="0" y="30434"/>
                  <a:pt x="30434" y="0"/>
                  <a:pt x="6792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9" name="Shape 47"/>
          <p:cNvSpPr/>
          <p:nvPr/>
        </p:nvSpPr>
        <p:spPr>
          <a:xfrm>
            <a:off x="3937088" y="4729070"/>
            <a:ext cx="271688" cy="271688"/>
          </a:xfrm>
          <a:custGeom>
            <a:avLst/>
            <a:gdLst/>
            <a:ahLst/>
            <a:cxnLst/>
            <a:rect l="l" t="t" r="r" b="b"/>
            <a:pathLst>
              <a:path w="271688" h="271688">
                <a:moveTo>
                  <a:pt x="67922" y="0"/>
                </a:moveTo>
                <a:lnTo>
                  <a:pt x="203766" y="0"/>
                </a:lnTo>
                <a:cubicBezTo>
                  <a:pt x="241278" y="0"/>
                  <a:pt x="271688" y="30410"/>
                  <a:pt x="271688" y="67922"/>
                </a:cubicBezTo>
                <a:lnTo>
                  <a:pt x="271688" y="203766"/>
                </a:lnTo>
                <a:cubicBezTo>
                  <a:pt x="271688" y="241278"/>
                  <a:pt x="241278" y="271688"/>
                  <a:pt x="203766" y="271688"/>
                </a:cubicBezTo>
                <a:lnTo>
                  <a:pt x="67922" y="271688"/>
                </a:lnTo>
                <a:cubicBezTo>
                  <a:pt x="30410" y="271688"/>
                  <a:pt x="0" y="241278"/>
                  <a:pt x="0" y="203766"/>
                </a:cubicBezTo>
                <a:lnTo>
                  <a:pt x="0" y="67922"/>
                </a:lnTo>
                <a:cubicBezTo>
                  <a:pt x="0" y="30410"/>
                  <a:pt x="30410" y="0"/>
                  <a:pt x="67922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4030481" y="4805482"/>
            <a:ext cx="89148" cy="118864"/>
          </a:xfrm>
          <a:custGeom>
            <a:avLst/>
            <a:gdLst/>
            <a:ahLst/>
            <a:cxnLst/>
            <a:rect l="l" t="t" r="r" b="b"/>
            <a:pathLst>
              <a:path w="89148" h="118864">
                <a:moveTo>
                  <a:pt x="44574" y="18572"/>
                </a:moveTo>
                <a:cubicBezTo>
                  <a:pt x="51749" y="18572"/>
                  <a:pt x="57575" y="12747"/>
                  <a:pt x="57575" y="5572"/>
                </a:cubicBezTo>
                <a:cubicBezTo>
                  <a:pt x="57575" y="-1604"/>
                  <a:pt x="51749" y="-7429"/>
                  <a:pt x="44574" y="-7429"/>
                </a:cubicBezTo>
                <a:cubicBezTo>
                  <a:pt x="37399" y="-7429"/>
                  <a:pt x="31573" y="-1604"/>
                  <a:pt x="31573" y="5572"/>
                </a:cubicBezTo>
                <a:cubicBezTo>
                  <a:pt x="31573" y="12747"/>
                  <a:pt x="37399" y="18572"/>
                  <a:pt x="44574" y="18572"/>
                </a:cubicBezTo>
                <a:close/>
                <a:moveTo>
                  <a:pt x="24469" y="52908"/>
                </a:moveTo>
                <a:lnTo>
                  <a:pt x="29716" y="47661"/>
                </a:lnTo>
                <a:lnTo>
                  <a:pt x="29716" y="63750"/>
                </a:lnTo>
                <a:cubicBezTo>
                  <a:pt x="29716" y="70250"/>
                  <a:pt x="32548" y="76449"/>
                  <a:pt x="37493" y="80674"/>
                </a:cubicBezTo>
                <a:lnTo>
                  <a:pt x="54069" y="94882"/>
                </a:lnTo>
                <a:cubicBezTo>
                  <a:pt x="55439" y="96066"/>
                  <a:pt x="56344" y="97691"/>
                  <a:pt x="56599" y="99479"/>
                </a:cubicBezTo>
                <a:lnTo>
                  <a:pt x="59525" y="119931"/>
                </a:lnTo>
                <a:cubicBezTo>
                  <a:pt x="60105" y="123994"/>
                  <a:pt x="63866" y="126826"/>
                  <a:pt x="67929" y="126246"/>
                </a:cubicBezTo>
                <a:cubicBezTo>
                  <a:pt x="71991" y="125666"/>
                  <a:pt x="74824" y="121905"/>
                  <a:pt x="74243" y="117842"/>
                </a:cubicBezTo>
                <a:lnTo>
                  <a:pt x="71318" y="97389"/>
                </a:lnTo>
                <a:cubicBezTo>
                  <a:pt x="70552" y="92026"/>
                  <a:pt x="67859" y="87151"/>
                  <a:pt x="63750" y="83622"/>
                </a:cubicBezTo>
                <a:lnTo>
                  <a:pt x="55740" y="76751"/>
                </a:lnTo>
                <a:lnTo>
                  <a:pt x="55740" y="50006"/>
                </a:lnTo>
                <a:lnTo>
                  <a:pt x="56623" y="51097"/>
                </a:lnTo>
                <a:cubicBezTo>
                  <a:pt x="60848" y="56391"/>
                  <a:pt x="67255" y="59455"/>
                  <a:pt x="74034" y="59455"/>
                </a:cubicBezTo>
                <a:lnTo>
                  <a:pt x="81742" y="59455"/>
                </a:lnTo>
                <a:cubicBezTo>
                  <a:pt x="85851" y="59455"/>
                  <a:pt x="89171" y="56135"/>
                  <a:pt x="89171" y="52026"/>
                </a:cubicBezTo>
                <a:cubicBezTo>
                  <a:pt x="89171" y="47917"/>
                  <a:pt x="85851" y="44597"/>
                  <a:pt x="81742" y="44597"/>
                </a:cubicBezTo>
                <a:lnTo>
                  <a:pt x="74034" y="44597"/>
                </a:lnTo>
                <a:cubicBezTo>
                  <a:pt x="71782" y="44597"/>
                  <a:pt x="69647" y="43576"/>
                  <a:pt x="68230" y="41811"/>
                </a:cubicBezTo>
                <a:lnTo>
                  <a:pt x="64075" y="36611"/>
                </a:lnTo>
                <a:cubicBezTo>
                  <a:pt x="58735" y="29925"/>
                  <a:pt x="50633" y="26025"/>
                  <a:pt x="42067" y="26025"/>
                </a:cubicBezTo>
                <a:cubicBezTo>
                  <a:pt x="34591" y="26025"/>
                  <a:pt x="27418" y="28996"/>
                  <a:pt x="22148" y="34289"/>
                </a:cubicBezTo>
                <a:lnTo>
                  <a:pt x="13953" y="42392"/>
                </a:lnTo>
                <a:cubicBezTo>
                  <a:pt x="9774" y="46570"/>
                  <a:pt x="7429" y="52235"/>
                  <a:pt x="7429" y="58155"/>
                </a:cubicBezTo>
                <a:lnTo>
                  <a:pt x="7429" y="66861"/>
                </a:lnTo>
                <a:cubicBezTo>
                  <a:pt x="7429" y="70970"/>
                  <a:pt x="10749" y="74290"/>
                  <a:pt x="14858" y="74290"/>
                </a:cubicBezTo>
                <a:cubicBezTo>
                  <a:pt x="18967" y="74290"/>
                  <a:pt x="22287" y="70970"/>
                  <a:pt x="22287" y="66861"/>
                </a:cubicBezTo>
                <a:lnTo>
                  <a:pt x="22287" y="58155"/>
                </a:lnTo>
                <a:cubicBezTo>
                  <a:pt x="22287" y="56182"/>
                  <a:pt x="23076" y="54301"/>
                  <a:pt x="24469" y="52908"/>
                </a:cubicBezTo>
                <a:close/>
                <a:moveTo>
                  <a:pt x="27348" y="94557"/>
                </a:moveTo>
                <a:cubicBezTo>
                  <a:pt x="27000" y="95764"/>
                  <a:pt x="26350" y="96878"/>
                  <a:pt x="25467" y="97761"/>
                </a:cubicBezTo>
                <a:lnTo>
                  <a:pt x="9611" y="113617"/>
                </a:lnTo>
                <a:cubicBezTo>
                  <a:pt x="6709" y="116519"/>
                  <a:pt x="6709" y="121231"/>
                  <a:pt x="9611" y="124133"/>
                </a:cubicBezTo>
                <a:cubicBezTo>
                  <a:pt x="12513" y="127035"/>
                  <a:pt x="17226" y="127035"/>
                  <a:pt x="20128" y="124133"/>
                </a:cubicBezTo>
                <a:lnTo>
                  <a:pt x="35984" y="108277"/>
                </a:lnTo>
                <a:cubicBezTo>
                  <a:pt x="38654" y="105607"/>
                  <a:pt x="40604" y="102288"/>
                  <a:pt x="41649" y="98643"/>
                </a:cubicBezTo>
                <a:lnTo>
                  <a:pt x="42159" y="96878"/>
                </a:lnTo>
                <a:lnTo>
                  <a:pt x="31480" y="87731"/>
                </a:lnTo>
                <a:cubicBezTo>
                  <a:pt x="30900" y="87221"/>
                  <a:pt x="30319" y="86710"/>
                  <a:pt x="29762" y="86153"/>
                </a:cubicBezTo>
                <a:lnTo>
                  <a:pt x="27348" y="94557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1" name="Text 49"/>
          <p:cNvSpPr/>
          <p:nvPr/>
        </p:nvSpPr>
        <p:spPr>
          <a:xfrm>
            <a:off x="4310659" y="4729070"/>
            <a:ext cx="1366930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Profils itinérants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310659" y="4898875"/>
            <a:ext cx="1358440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Données suivent l'utilisateur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7335179" y="1328724"/>
            <a:ext cx="4516813" cy="3234786"/>
          </a:xfrm>
          <a:custGeom>
            <a:avLst/>
            <a:gdLst/>
            <a:ahLst/>
            <a:cxnLst/>
            <a:rect l="l" t="t" r="r" b="b"/>
            <a:pathLst>
              <a:path w="4516813" h="3234786">
                <a:moveTo>
                  <a:pt x="135829" y="0"/>
                </a:moveTo>
                <a:lnTo>
                  <a:pt x="4380985" y="0"/>
                </a:lnTo>
                <a:cubicBezTo>
                  <a:pt x="4456001" y="0"/>
                  <a:pt x="4516813" y="60813"/>
                  <a:pt x="4516813" y="135829"/>
                </a:cubicBezTo>
                <a:lnTo>
                  <a:pt x="4516813" y="3098957"/>
                </a:lnTo>
                <a:cubicBezTo>
                  <a:pt x="4516813" y="3173973"/>
                  <a:pt x="4456001" y="3234786"/>
                  <a:pt x="4380985" y="3234786"/>
                </a:cubicBezTo>
                <a:lnTo>
                  <a:pt x="135829" y="3234786"/>
                </a:lnTo>
                <a:cubicBezTo>
                  <a:pt x="60813" y="3234786"/>
                  <a:pt x="0" y="3173973"/>
                  <a:pt x="0" y="3098957"/>
                </a:cubicBezTo>
                <a:lnTo>
                  <a:pt x="0" y="135829"/>
                </a:lnTo>
                <a:cubicBezTo>
                  <a:pt x="0" y="60863"/>
                  <a:pt x="60863" y="0"/>
                  <a:pt x="135829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7530454" y="1545226"/>
            <a:ext cx="152825" cy="152825"/>
          </a:xfrm>
          <a:custGeom>
            <a:avLst/>
            <a:gdLst/>
            <a:ahLst/>
            <a:cxnLst/>
            <a:rect l="l" t="t" r="r" b="b"/>
            <a:pathLst>
              <a:path w="152825" h="152825">
                <a:moveTo>
                  <a:pt x="57309" y="19103"/>
                </a:moveTo>
                <a:cubicBezTo>
                  <a:pt x="57309" y="13820"/>
                  <a:pt x="61578" y="9552"/>
                  <a:pt x="66861" y="9552"/>
                </a:cubicBezTo>
                <a:lnTo>
                  <a:pt x="85964" y="9552"/>
                </a:lnTo>
                <a:cubicBezTo>
                  <a:pt x="91247" y="9552"/>
                  <a:pt x="95515" y="13820"/>
                  <a:pt x="95515" y="19103"/>
                </a:cubicBezTo>
                <a:lnTo>
                  <a:pt x="95515" y="38206"/>
                </a:lnTo>
                <a:cubicBezTo>
                  <a:pt x="95515" y="43489"/>
                  <a:pt x="91247" y="47758"/>
                  <a:pt x="85964" y="47758"/>
                </a:cubicBezTo>
                <a:lnTo>
                  <a:pt x="83576" y="47758"/>
                </a:lnTo>
                <a:lnTo>
                  <a:pt x="83576" y="66861"/>
                </a:lnTo>
                <a:lnTo>
                  <a:pt x="119394" y="66861"/>
                </a:lnTo>
                <a:cubicBezTo>
                  <a:pt x="131274" y="66861"/>
                  <a:pt x="140885" y="76472"/>
                  <a:pt x="140885" y="88352"/>
                </a:cubicBezTo>
                <a:lnTo>
                  <a:pt x="140885" y="105067"/>
                </a:lnTo>
                <a:lnTo>
                  <a:pt x="143273" y="105067"/>
                </a:lnTo>
                <a:cubicBezTo>
                  <a:pt x="148556" y="105067"/>
                  <a:pt x="152825" y="109335"/>
                  <a:pt x="152825" y="114618"/>
                </a:cubicBezTo>
                <a:lnTo>
                  <a:pt x="152825" y="133721"/>
                </a:lnTo>
                <a:cubicBezTo>
                  <a:pt x="152825" y="139005"/>
                  <a:pt x="148556" y="143273"/>
                  <a:pt x="143273" y="143273"/>
                </a:cubicBezTo>
                <a:lnTo>
                  <a:pt x="124170" y="143273"/>
                </a:lnTo>
                <a:cubicBezTo>
                  <a:pt x="118887" y="143273"/>
                  <a:pt x="114618" y="139005"/>
                  <a:pt x="114618" y="133721"/>
                </a:cubicBezTo>
                <a:lnTo>
                  <a:pt x="114618" y="114618"/>
                </a:lnTo>
                <a:cubicBezTo>
                  <a:pt x="114618" y="109335"/>
                  <a:pt x="118887" y="105067"/>
                  <a:pt x="124170" y="105067"/>
                </a:cubicBezTo>
                <a:lnTo>
                  <a:pt x="126558" y="105067"/>
                </a:lnTo>
                <a:lnTo>
                  <a:pt x="126558" y="88352"/>
                </a:lnTo>
                <a:cubicBezTo>
                  <a:pt x="126558" y="84382"/>
                  <a:pt x="123364" y="81188"/>
                  <a:pt x="119394" y="81188"/>
                </a:cubicBezTo>
                <a:lnTo>
                  <a:pt x="83576" y="81188"/>
                </a:lnTo>
                <a:lnTo>
                  <a:pt x="83576" y="105067"/>
                </a:lnTo>
                <a:lnTo>
                  <a:pt x="85964" y="105067"/>
                </a:lnTo>
                <a:cubicBezTo>
                  <a:pt x="91247" y="105067"/>
                  <a:pt x="95515" y="109335"/>
                  <a:pt x="95515" y="114618"/>
                </a:cubicBezTo>
                <a:lnTo>
                  <a:pt x="95515" y="133721"/>
                </a:lnTo>
                <a:cubicBezTo>
                  <a:pt x="95515" y="139005"/>
                  <a:pt x="91247" y="143273"/>
                  <a:pt x="85964" y="143273"/>
                </a:cubicBezTo>
                <a:lnTo>
                  <a:pt x="66861" y="143273"/>
                </a:lnTo>
                <a:cubicBezTo>
                  <a:pt x="61578" y="143273"/>
                  <a:pt x="57309" y="139005"/>
                  <a:pt x="57309" y="133721"/>
                </a:cubicBezTo>
                <a:lnTo>
                  <a:pt x="57309" y="114618"/>
                </a:lnTo>
                <a:cubicBezTo>
                  <a:pt x="57309" y="109335"/>
                  <a:pt x="61578" y="105067"/>
                  <a:pt x="66861" y="105067"/>
                </a:cubicBezTo>
                <a:lnTo>
                  <a:pt x="69249" y="105067"/>
                </a:lnTo>
                <a:lnTo>
                  <a:pt x="69249" y="81188"/>
                </a:lnTo>
                <a:lnTo>
                  <a:pt x="33430" y="81188"/>
                </a:lnTo>
                <a:cubicBezTo>
                  <a:pt x="29461" y="81188"/>
                  <a:pt x="26267" y="84382"/>
                  <a:pt x="26267" y="88352"/>
                </a:cubicBezTo>
                <a:lnTo>
                  <a:pt x="26267" y="105067"/>
                </a:lnTo>
                <a:lnTo>
                  <a:pt x="28655" y="105067"/>
                </a:lnTo>
                <a:cubicBezTo>
                  <a:pt x="33938" y="105067"/>
                  <a:pt x="38206" y="109335"/>
                  <a:pt x="38206" y="114618"/>
                </a:cubicBezTo>
                <a:lnTo>
                  <a:pt x="38206" y="133721"/>
                </a:lnTo>
                <a:cubicBezTo>
                  <a:pt x="38206" y="139005"/>
                  <a:pt x="33938" y="143273"/>
                  <a:pt x="28655" y="143273"/>
                </a:cubicBezTo>
                <a:lnTo>
                  <a:pt x="9552" y="143273"/>
                </a:lnTo>
                <a:cubicBezTo>
                  <a:pt x="4268" y="143273"/>
                  <a:pt x="0" y="139005"/>
                  <a:pt x="0" y="133721"/>
                </a:cubicBezTo>
                <a:lnTo>
                  <a:pt x="0" y="114618"/>
                </a:lnTo>
                <a:cubicBezTo>
                  <a:pt x="0" y="109335"/>
                  <a:pt x="4268" y="105067"/>
                  <a:pt x="9552" y="105067"/>
                </a:cubicBezTo>
                <a:lnTo>
                  <a:pt x="11939" y="105067"/>
                </a:lnTo>
                <a:lnTo>
                  <a:pt x="11939" y="88352"/>
                </a:lnTo>
                <a:cubicBezTo>
                  <a:pt x="11939" y="76472"/>
                  <a:pt x="21551" y="66861"/>
                  <a:pt x="33430" y="66861"/>
                </a:cubicBezTo>
                <a:lnTo>
                  <a:pt x="69249" y="66861"/>
                </a:lnTo>
                <a:lnTo>
                  <a:pt x="69249" y="47758"/>
                </a:lnTo>
                <a:lnTo>
                  <a:pt x="66861" y="47758"/>
                </a:lnTo>
                <a:cubicBezTo>
                  <a:pt x="61578" y="47758"/>
                  <a:pt x="57309" y="43489"/>
                  <a:pt x="57309" y="38206"/>
                </a:cubicBezTo>
                <a:lnTo>
                  <a:pt x="57309" y="19103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55" name="Text 53"/>
          <p:cNvSpPr/>
          <p:nvPr/>
        </p:nvSpPr>
        <p:spPr>
          <a:xfrm>
            <a:off x="7704505" y="1502774"/>
            <a:ext cx="4049850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Structure OU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509229" y="1876345"/>
            <a:ext cx="4168713" cy="373571"/>
          </a:xfrm>
          <a:custGeom>
            <a:avLst/>
            <a:gdLst/>
            <a:ahLst/>
            <a:cxnLst/>
            <a:rect l="l" t="t" r="r" b="b"/>
            <a:pathLst>
              <a:path w="4168713" h="373571">
                <a:moveTo>
                  <a:pt x="67923" y="0"/>
                </a:moveTo>
                <a:lnTo>
                  <a:pt x="4100790" y="0"/>
                </a:lnTo>
                <a:cubicBezTo>
                  <a:pt x="4138303" y="0"/>
                  <a:pt x="4168713" y="30410"/>
                  <a:pt x="4168713" y="67923"/>
                </a:cubicBezTo>
                <a:lnTo>
                  <a:pt x="4168713" y="305648"/>
                </a:lnTo>
                <a:cubicBezTo>
                  <a:pt x="4168713" y="343161"/>
                  <a:pt x="4138303" y="373571"/>
                  <a:pt x="4100790" y="373571"/>
                </a:cubicBezTo>
                <a:lnTo>
                  <a:pt x="67923" y="373571"/>
                </a:lnTo>
                <a:cubicBezTo>
                  <a:pt x="30435" y="373571"/>
                  <a:pt x="0" y="343136"/>
                  <a:pt x="0" y="305648"/>
                </a:cubicBezTo>
                <a:lnTo>
                  <a:pt x="0" y="67923"/>
                </a:lnTo>
                <a:cubicBezTo>
                  <a:pt x="0" y="30435"/>
                  <a:pt x="30435" y="0"/>
                  <a:pt x="6792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7" name="Text 55"/>
          <p:cNvSpPr/>
          <p:nvPr/>
        </p:nvSpPr>
        <p:spPr>
          <a:xfrm>
            <a:off x="7611112" y="1978228"/>
            <a:ext cx="4024379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algermedilab.fr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653563" y="2317838"/>
            <a:ext cx="4024379" cy="305649"/>
          </a:xfrm>
          <a:custGeom>
            <a:avLst/>
            <a:gdLst/>
            <a:ahLst/>
            <a:cxnLst/>
            <a:rect l="l" t="t" r="r" b="b"/>
            <a:pathLst>
              <a:path w="4024379" h="305649">
                <a:moveTo>
                  <a:pt x="16981" y="0"/>
                </a:moveTo>
                <a:lnTo>
                  <a:pt x="3956458" y="0"/>
                </a:lnTo>
                <a:cubicBezTo>
                  <a:pt x="3993969" y="0"/>
                  <a:pt x="4024379" y="30409"/>
                  <a:pt x="4024379" y="67921"/>
                </a:cubicBezTo>
                <a:lnTo>
                  <a:pt x="4024379" y="237728"/>
                </a:lnTo>
                <a:cubicBezTo>
                  <a:pt x="4024379" y="275240"/>
                  <a:pt x="3993969" y="305649"/>
                  <a:pt x="3956458" y="305649"/>
                </a:cubicBez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9"/>
                  <a:pt x="7609" y="0"/>
                  <a:pt x="1698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9" name="Shape 57"/>
          <p:cNvSpPr/>
          <p:nvPr/>
        </p:nvSpPr>
        <p:spPr>
          <a:xfrm>
            <a:off x="7653563" y="2317838"/>
            <a:ext cx="16981" cy="305649"/>
          </a:xfrm>
          <a:custGeom>
            <a:avLst/>
            <a:gdLst/>
            <a:ahLst/>
            <a:cxnLst/>
            <a:rect l="l" t="t" r="r" b="b"/>
            <a:pathLst>
              <a:path w="16981" h="305649">
                <a:moveTo>
                  <a:pt x="16981" y="0"/>
                </a:moveTo>
                <a:lnTo>
                  <a:pt x="16981" y="0"/>
                </a:lnTo>
                <a:lnTo>
                  <a:pt x="16981" y="305649"/>
                </a:ln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2"/>
                  <a:pt x="7602" y="0"/>
                  <a:pt x="16981" y="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60" name="Text 58"/>
          <p:cNvSpPr/>
          <p:nvPr/>
        </p:nvSpPr>
        <p:spPr>
          <a:xfrm>
            <a:off x="7729975" y="2385760"/>
            <a:ext cx="3939476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OU=Utilisateurs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7780917" y="2691409"/>
            <a:ext cx="3897025" cy="271688"/>
          </a:xfrm>
          <a:custGeom>
            <a:avLst/>
            <a:gdLst/>
            <a:ahLst/>
            <a:cxnLst/>
            <a:rect l="l" t="t" r="r" b="b"/>
            <a:pathLst>
              <a:path w="3897025" h="271688">
                <a:moveTo>
                  <a:pt x="67922" y="0"/>
                </a:moveTo>
                <a:lnTo>
                  <a:pt x="3829103" y="0"/>
                </a:lnTo>
                <a:cubicBezTo>
                  <a:pt x="3866615" y="0"/>
                  <a:pt x="3897025" y="30410"/>
                  <a:pt x="3897025" y="67922"/>
                </a:cubicBezTo>
                <a:lnTo>
                  <a:pt x="3897025" y="203766"/>
                </a:lnTo>
                <a:cubicBezTo>
                  <a:pt x="3897025" y="241278"/>
                  <a:pt x="3866615" y="271688"/>
                  <a:pt x="3829103" y="271688"/>
                </a:cubicBezTo>
                <a:lnTo>
                  <a:pt x="67922" y="271688"/>
                </a:lnTo>
                <a:cubicBezTo>
                  <a:pt x="30410" y="271688"/>
                  <a:pt x="0" y="241278"/>
                  <a:pt x="0" y="203766"/>
                </a:cubicBezTo>
                <a:lnTo>
                  <a:pt x="0" y="67922"/>
                </a:lnTo>
                <a:cubicBezTo>
                  <a:pt x="0" y="30410"/>
                  <a:pt x="30410" y="0"/>
                  <a:pt x="67922" y="0"/>
                </a:cubicBezTo>
                <a:close/>
              </a:path>
            </a:pathLst>
          </a:custGeom>
          <a:solidFill>
            <a:srgbClr val="0F172A">
              <a:alpha val="70196"/>
            </a:srgbClr>
          </a:solidFill>
          <a:ln/>
        </p:spPr>
      </p:sp>
      <p:sp>
        <p:nvSpPr>
          <p:cNvPr id="62" name="Text 60"/>
          <p:cNvSpPr/>
          <p:nvPr/>
        </p:nvSpPr>
        <p:spPr>
          <a:xfrm>
            <a:off x="7848839" y="2759331"/>
            <a:ext cx="3812123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OU=CPT • OU=IT • OU=JUR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7780917" y="2997058"/>
            <a:ext cx="3897025" cy="271688"/>
          </a:xfrm>
          <a:custGeom>
            <a:avLst/>
            <a:gdLst/>
            <a:ahLst/>
            <a:cxnLst/>
            <a:rect l="l" t="t" r="r" b="b"/>
            <a:pathLst>
              <a:path w="3897025" h="271688">
                <a:moveTo>
                  <a:pt x="67922" y="0"/>
                </a:moveTo>
                <a:lnTo>
                  <a:pt x="3829103" y="0"/>
                </a:lnTo>
                <a:cubicBezTo>
                  <a:pt x="3866615" y="0"/>
                  <a:pt x="3897025" y="30410"/>
                  <a:pt x="3897025" y="67922"/>
                </a:cubicBezTo>
                <a:lnTo>
                  <a:pt x="3897025" y="203766"/>
                </a:lnTo>
                <a:cubicBezTo>
                  <a:pt x="3897025" y="241278"/>
                  <a:pt x="3866615" y="271688"/>
                  <a:pt x="3829103" y="271688"/>
                </a:cubicBezTo>
                <a:lnTo>
                  <a:pt x="67922" y="271688"/>
                </a:lnTo>
                <a:cubicBezTo>
                  <a:pt x="30410" y="271688"/>
                  <a:pt x="0" y="241278"/>
                  <a:pt x="0" y="203766"/>
                </a:cubicBezTo>
                <a:lnTo>
                  <a:pt x="0" y="67922"/>
                </a:lnTo>
                <a:cubicBezTo>
                  <a:pt x="0" y="30410"/>
                  <a:pt x="30410" y="0"/>
                  <a:pt x="67922" y="0"/>
                </a:cubicBezTo>
                <a:close/>
              </a:path>
            </a:pathLst>
          </a:custGeom>
          <a:solidFill>
            <a:srgbClr val="0F172A">
              <a:alpha val="70196"/>
            </a:srgbClr>
          </a:solidFill>
          <a:ln/>
        </p:spPr>
      </p:sp>
      <p:sp>
        <p:nvSpPr>
          <p:cNvPr id="64" name="Text 62"/>
          <p:cNvSpPr/>
          <p:nvPr/>
        </p:nvSpPr>
        <p:spPr>
          <a:xfrm>
            <a:off x="7848839" y="3064981"/>
            <a:ext cx="3812123" cy="135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02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OU=RH • OU=DIR • OU=R&amp;D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7653563" y="3336669"/>
            <a:ext cx="4024379" cy="305649"/>
          </a:xfrm>
          <a:custGeom>
            <a:avLst/>
            <a:gdLst/>
            <a:ahLst/>
            <a:cxnLst/>
            <a:rect l="l" t="t" r="r" b="b"/>
            <a:pathLst>
              <a:path w="4024379" h="305649">
                <a:moveTo>
                  <a:pt x="16981" y="0"/>
                </a:moveTo>
                <a:lnTo>
                  <a:pt x="3956458" y="0"/>
                </a:lnTo>
                <a:cubicBezTo>
                  <a:pt x="3993969" y="0"/>
                  <a:pt x="4024379" y="30409"/>
                  <a:pt x="4024379" y="67921"/>
                </a:cubicBezTo>
                <a:lnTo>
                  <a:pt x="4024379" y="237728"/>
                </a:lnTo>
                <a:cubicBezTo>
                  <a:pt x="4024379" y="275240"/>
                  <a:pt x="3993969" y="305649"/>
                  <a:pt x="3956458" y="305649"/>
                </a:cubicBez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9"/>
                  <a:pt x="7609" y="0"/>
                  <a:pt x="1698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6" name="Shape 64"/>
          <p:cNvSpPr/>
          <p:nvPr/>
        </p:nvSpPr>
        <p:spPr>
          <a:xfrm>
            <a:off x="7653563" y="3336669"/>
            <a:ext cx="16981" cy="305649"/>
          </a:xfrm>
          <a:custGeom>
            <a:avLst/>
            <a:gdLst/>
            <a:ahLst/>
            <a:cxnLst/>
            <a:rect l="l" t="t" r="r" b="b"/>
            <a:pathLst>
              <a:path w="16981" h="305649">
                <a:moveTo>
                  <a:pt x="16981" y="0"/>
                </a:moveTo>
                <a:lnTo>
                  <a:pt x="16981" y="0"/>
                </a:lnTo>
                <a:lnTo>
                  <a:pt x="16981" y="305649"/>
                </a:ln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2"/>
                  <a:pt x="7602" y="0"/>
                  <a:pt x="16981" y="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67" name="Text 65"/>
          <p:cNvSpPr/>
          <p:nvPr/>
        </p:nvSpPr>
        <p:spPr>
          <a:xfrm>
            <a:off x="7729975" y="3404591"/>
            <a:ext cx="3939476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OU=Ordinateurs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7653563" y="3710240"/>
            <a:ext cx="4024379" cy="305649"/>
          </a:xfrm>
          <a:custGeom>
            <a:avLst/>
            <a:gdLst/>
            <a:ahLst/>
            <a:cxnLst/>
            <a:rect l="l" t="t" r="r" b="b"/>
            <a:pathLst>
              <a:path w="4024379" h="305649">
                <a:moveTo>
                  <a:pt x="16981" y="0"/>
                </a:moveTo>
                <a:lnTo>
                  <a:pt x="3956458" y="0"/>
                </a:lnTo>
                <a:cubicBezTo>
                  <a:pt x="3993969" y="0"/>
                  <a:pt x="4024379" y="30409"/>
                  <a:pt x="4024379" y="67921"/>
                </a:cubicBezTo>
                <a:lnTo>
                  <a:pt x="4024379" y="237728"/>
                </a:lnTo>
                <a:cubicBezTo>
                  <a:pt x="4024379" y="275240"/>
                  <a:pt x="3993969" y="305649"/>
                  <a:pt x="3956458" y="305649"/>
                </a:cubicBez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9"/>
                  <a:pt x="7609" y="0"/>
                  <a:pt x="1698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9" name="Shape 67"/>
          <p:cNvSpPr/>
          <p:nvPr/>
        </p:nvSpPr>
        <p:spPr>
          <a:xfrm>
            <a:off x="7653563" y="3710240"/>
            <a:ext cx="16981" cy="305649"/>
          </a:xfrm>
          <a:custGeom>
            <a:avLst/>
            <a:gdLst/>
            <a:ahLst/>
            <a:cxnLst/>
            <a:rect l="l" t="t" r="r" b="b"/>
            <a:pathLst>
              <a:path w="16981" h="305649">
                <a:moveTo>
                  <a:pt x="16981" y="0"/>
                </a:moveTo>
                <a:lnTo>
                  <a:pt x="16981" y="0"/>
                </a:lnTo>
                <a:lnTo>
                  <a:pt x="16981" y="305649"/>
                </a:ln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2"/>
                  <a:pt x="7602" y="0"/>
                  <a:pt x="16981" y="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0" name="Text 68"/>
          <p:cNvSpPr/>
          <p:nvPr/>
        </p:nvSpPr>
        <p:spPr>
          <a:xfrm>
            <a:off x="7729975" y="3778162"/>
            <a:ext cx="3939476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OU=Groupes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7653563" y="4083811"/>
            <a:ext cx="4024379" cy="305649"/>
          </a:xfrm>
          <a:custGeom>
            <a:avLst/>
            <a:gdLst/>
            <a:ahLst/>
            <a:cxnLst/>
            <a:rect l="l" t="t" r="r" b="b"/>
            <a:pathLst>
              <a:path w="4024379" h="305649">
                <a:moveTo>
                  <a:pt x="16981" y="0"/>
                </a:moveTo>
                <a:lnTo>
                  <a:pt x="3956458" y="0"/>
                </a:lnTo>
                <a:cubicBezTo>
                  <a:pt x="3993969" y="0"/>
                  <a:pt x="4024379" y="30409"/>
                  <a:pt x="4024379" y="67921"/>
                </a:cubicBezTo>
                <a:lnTo>
                  <a:pt x="4024379" y="237728"/>
                </a:lnTo>
                <a:cubicBezTo>
                  <a:pt x="4024379" y="275240"/>
                  <a:pt x="3993969" y="305649"/>
                  <a:pt x="3956458" y="305649"/>
                </a:cubicBez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9"/>
                  <a:pt x="7609" y="0"/>
                  <a:pt x="1698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2" name="Shape 70"/>
          <p:cNvSpPr/>
          <p:nvPr/>
        </p:nvSpPr>
        <p:spPr>
          <a:xfrm>
            <a:off x="7653563" y="4083811"/>
            <a:ext cx="16981" cy="305649"/>
          </a:xfrm>
          <a:custGeom>
            <a:avLst/>
            <a:gdLst/>
            <a:ahLst/>
            <a:cxnLst/>
            <a:rect l="l" t="t" r="r" b="b"/>
            <a:pathLst>
              <a:path w="16981" h="305649">
                <a:moveTo>
                  <a:pt x="16981" y="0"/>
                </a:moveTo>
                <a:lnTo>
                  <a:pt x="16981" y="0"/>
                </a:lnTo>
                <a:lnTo>
                  <a:pt x="16981" y="305649"/>
                </a:lnTo>
                <a:lnTo>
                  <a:pt x="16981" y="305649"/>
                </a:lnTo>
                <a:cubicBezTo>
                  <a:pt x="7602" y="305649"/>
                  <a:pt x="0" y="298047"/>
                  <a:pt x="0" y="288669"/>
                </a:cubicBezTo>
                <a:lnTo>
                  <a:pt x="0" y="16981"/>
                </a:lnTo>
                <a:cubicBezTo>
                  <a:pt x="0" y="7602"/>
                  <a:pt x="7602" y="0"/>
                  <a:pt x="1698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73" name="Text 71"/>
          <p:cNvSpPr/>
          <p:nvPr/>
        </p:nvSpPr>
        <p:spPr>
          <a:xfrm>
            <a:off x="7729975" y="4151733"/>
            <a:ext cx="3939476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OU=GPO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7335179" y="4707844"/>
            <a:ext cx="4516813" cy="2148033"/>
          </a:xfrm>
          <a:custGeom>
            <a:avLst/>
            <a:gdLst/>
            <a:ahLst/>
            <a:cxnLst/>
            <a:rect l="l" t="t" r="r" b="b"/>
            <a:pathLst>
              <a:path w="4516813" h="2148033">
                <a:moveTo>
                  <a:pt x="135842" y="0"/>
                </a:moveTo>
                <a:lnTo>
                  <a:pt x="4380972" y="0"/>
                </a:lnTo>
                <a:cubicBezTo>
                  <a:pt x="4455995" y="0"/>
                  <a:pt x="4516813" y="60818"/>
                  <a:pt x="4516813" y="135842"/>
                </a:cubicBezTo>
                <a:lnTo>
                  <a:pt x="4516813" y="2012192"/>
                </a:lnTo>
                <a:cubicBezTo>
                  <a:pt x="4516813" y="2087215"/>
                  <a:pt x="4455995" y="2148033"/>
                  <a:pt x="4380972" y="2148033"/>
                </a:cubicBezTo>
                <a:lnTo>
                  <a:pt x="135842" y="2148033"/>
                </a:lnTo>
                <a:cubicBezTo>
                  <a:pt x="60818" y="2148033"/>
                  <a:pt x="0" y="2087215"/>
                  <a:pt x="0" y="2012192"/>
                </a:cubicBezTo>
                <a:lnTo>
                  <a:pt x="0" y="135842"/>
                </a:lnTo>
                <a:cubicBezTo>
                  <a:pt x="0" y="60818"/>
                  <a:pt x="60818" y="0"/>
                  <a:pt x="13584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7549557" y="4924345"/>
            <a:ext cx="114618" cy="152825"/>
          </a:xfrm>
          <a:custGeom>
            <a:avLst/>
            <a:gdLst/>
            <a:ahLst/>
            <a:cxnLst/>
            <a:rect l="l" t="t" r="r" b="b"/>
            <a:pathLst>
              <a:path w="114618" h="152825">
                <a:moveTo>
                  <a:pt x="38206" y="28655"/>
                </a:moveTo>
                <a:lnTo>
                  <a:pt x="38206" y="47758"/>
                </a:lnTo>
                <a:lnTo>
                  <a:pt x="76412" y="47758"/>
                </a:lnTo>
                <a:lnTo>
                  <a:pt x="76412" y="28655"/>
                </a:lnTo>
                <a:cubicBezTo>
                  <a:pt x="76412" y="18118"/>
                  <a:pt x="67846" y="9552"/>
                  <a:pt x="57309" y="9552"/>
                </a:cubicBezTo>
                <a:cubicBezTo>
                  <a:pt x="46773" y="9552"/>
                  <a:pt x="38206" y="18118"/>
                  <a:pt x="38206" y="28655"/>
                </a:cubicBezTo>
                <a:close/>
                <a:moveTo>
                  <a:pt x="19103" y="47758"/>
                </a:moveTo>
                <a:lnTo>
                  <a:pt x="19103" y="28655"/>
                </a:lnTo>
                <a:cubicBezTo>
                  <a:pt x="19103" y="7552"/>
                  <a:pt x="36206" y="-9552"/>
                  <a:pt x="57309" y="-9552"/>
                </a:cubicBezTo>
                <a:cubicBezTo>
                  <a:pt x="78412" y="-9552"/>
                  <a:pt x="95515" y="7552"/>
                  <a:pt x="95515" y="28655"/>
                </a:cubicBezTo>
                <a:lnTo>
                  <a:pt x="95515" y="47758"/>
                </a:lnTo>
                <a:cubicBezTo>
                  <a:pt x="106052" y="47758"/>
                  <a:pt x="114618" y="56324"/>
                  <a:pt x="114618" y="66861"/>
                </a:cubicBezTo>
                <a:lnTo>
                  <a:pt x="114618" y="133721"/>
                </a:lnTo>
                <a:cubicBezTo>
                  <a:pt x="114618" y="144258"/>
                  <a:pt x="106052" y="152825"/>
                  <a:pt x="95515" y="152825"/>
                </a:cubicBezTo>
                <a:lnTo>
                  <a:pt x="19103" y="152825"/>
                </a:lnTo>
                <a:cubicBezTo>
                  <a:pt x="8567" y="152825"/>
                  <a:pt x="0" y="144258"/>
                  <a:pt x="0" y="133721"/>
                </a:cubicBezTo>
                <a:lnTo>
                  <a:pt x="0" y="66861"/>
                </a:lnTo>
                <a:cubicBezTo>
                  <a:pt x="0" y="56324"/>
                  <a:pt x="8567" y="47758"/>
                  <a:pt x="19103" y="47758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76" name="Text 74"/>
          <p:cNvSpPr/>
          <p:nvPr/>
        </p:nvSpPr>
        <p:spPr>
          <a:xfrm>
            <a:off x="7704505" y="4881894"/>
            <a:ext cx="4049850" cy="2377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GPO de Sécurité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7509229" y="5255465"/>
            <a:ext cx="4168713" cy="305649"/>
          </a:xfrm>
          <a:custGeom>
            <a:avLst/>
            <a:gdLst/>
            <a:ahLst/>
            <a:cxnLst/>
            <a:rect l="l" t="t" r="r" b="b"/>
            <a:pathLst>
              <a:path w="4168713" h="305649">
                <a:moveTo>
                  <a:pt x="67921" y="0"/>
                </a:moveTo>
                <a:lnTo>
                  <a:pt x="4100792" y="0"/>
                </a:lnTo>
                <a:cubicBezTo>
                  <a:pt x="4138304" y="0"/>
                  <a:pt x="4168713" y="30409"/>
                  <a:pt x="4168713" y="67921"/>
                </a:cubicBezTo>
                <a:lnTo>
                  <a:pt x="4168713" y="237728"/>
                </a:lnTo>
                <a:cubicBezTo>
                  <a:pt x="4168713" y="275240"/>
                  <a:pt x="4138304" y="305649"/>
                  <a:pt x="4100792" y="305649"/>
                </a:cubicBezTo>
                <a:lnTo>
                  <a:pt x="67921" y="305649"/>
                </a:lnTo>
                <a:cubicBezTo>
                  <a:pt x="30435" y="305649"/>
                  <a:pt x="0" y="275214"/>
                  <a:pt x="0" y="237728"/>
                </a:cubicBezTo>
                <a:lnTo>
                  <a:pt x="0" y="67921"/>
                </a:lnTo>
                <a:cubicBezTo>
                  <a:pt x="0" y="30435"/>
                  <a:pt x="30435" y="0"/>
                  <a:pt x="6792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8" name="Shape 76"/>
          <p:cNvSpPr/>
          <p:nvPr/>
        </p:nvSpPr>
        <p:spPr>
          <a:xfrm>
            <a:off x="7594131" y="5348858"/>
            <a:ext cx="118864" cy="118864"/>
          </a:xfrm>
          <a:custGeom>
            <a:avLst/>
            <a:gdLst/>
            <a:ahLst/>
            <a:cxnLst/>
            <a:rect l="l" t="t" r="r" b="b"/>
            <a:pathLst>
              <a:path w="118864" h="118864">
                <a:moveTo>
                  <a:pt x="85247" y="95764"/>
                </a:moveTo>
                <a:lnTo>
                  <a:pt x="23099" y="33616"/>
                </a:lnTo>
                <a:cubicBezTo>
                  <a:pt x="17899" y="40906"/>
                  <a:pt x="14858" y="49821"/>
                  <a:pt x="14858" y="59432"/>
                </a:cubicBezTo>
                <a:cubicBezTo>
                  <a:pt x="14858" y="84040"/>
                  <a:pt x="34823" y="104006"/>
                  <a:pt x="59432" y="104006"/>
                </a:cubicBezTo>
                <a:cubicBezTo>
                  <a:pt x="69066" y="104006"/>
                  <a:pt x="77981" y="100964"/>
                  <a:pt x="85247" y="95764"/>
                </a:cubicBezTo>
                <a:close/>
                <a:moveTo>
                  <a:pt x="95764" y="85247"/>
                </a:moveTo>
                <a:cubicBezTo>
                  <a:pt x="100964" y="77958"/>
                  <a:pt x="104006" y="69043"/>
                  <a:pt x="104006" y="59432"/>
                </a:cubicBezTo>
                <a:cubicBezTo>
                  <a:pt x="104006" y="34823"/>
                  <a:pt x="84040" y="14858"/>
                  <a:pt x="59432" y="14858"/>
                </a:cubicBezTo>
                <a:cubicBezTo>
                  <a:pt x="49797" y="14858"/>
                  <a:pt x="40883" y="17899"/>
                  <a:pt x="33616" y="23099"/>
                </a:cubicBezTo>
                <a:lnTo>
                  <a:pt x="95764" y="85247"/>
                </a:lnTo>
                <a:close/>
                <a:moveTo>
                  <a:pt x="0" y="59432"/>
                </a:moveTo>
                <a:cubicBezTo>
                  <a:pt x="0" y="26630"/>
                  <a:pt x="26630" y="0"/>
                  <a:pt x="59432" y="0"/>
                </a:cubicBezTo>
                <a:cubicBezTo>
                  <a:pt x="92233" y="0"/>
                  <a:pt x="118864" y="26630"/>
                  <a:pt x="118864" y="59432"/>
                </a:cubicBezTo>
                <a:cubicBezTo>
                  <a:pt x="118864" y="92233"/>
                  <a:pt x="92233" y="118864"/>
                  <a:pt x="59432" y="118864"/>
                </a:cubicBezTo>
                <a:cubicBezTo>
                  <a:pt x="26630" y="118864"/>
                  <a:pt x="0" y="92233"/>
                  <a:pt x="0" y="59432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79" name="Text 77"/>
          <p:cNvSpPr/>
          <p:nvPr/>
        </p:nvSpPr>
        <p:spPr>
          <a:xfrm>
            <a:off x="7793652" y="5323387"/>
            <a:ext cx="1018830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Blocage clés USB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7509229" y="5629036"/>
            <a:ext cx="4168713" cy="305649"/>
          </a:xfrm>
          <a:custGeom>
            <a:avLst/>
            <a:gdLst/>
            <a:ahLst/>
            <a:cxnLst/>
            <a:rect l="l" t="t" r="r" b="b"/>
            <a:pathLst>
              <a:path w="4168713" h="305649">
                <a:moveTo>
                  <a:pt x="67921" y="0"/>
                </a:moveTo>
                <a:lnTo>
                  <a:pt x="4100792" y="0"/>
                </a:lnTo>
                <a:cubicBezTo>
                  <a:pt x="4138304" y="0"/>
                  <a:pt x="4168713" y="30409"/>
                  <a:pt x="4168713" y="67921"/>
                </a:cubicBezTo>
                <a:lnTo>
                  <a:pt x="4168713" y="237728"/>
                </a:lnTo>
                <a:cubicBezTo>
                  <a:pt x="4168713" y="275240"/>
                  <a:pt x="4138304" y="305649"/>
                  <a:pt x="4100792" y="305649"/>
                </a:cubicBezTo>
                <a:lnTo>
                  <a:pt x="67921" y="305649"/>
                </a:lnTo>
                <a:cubicBezTo>
                  <a:pt x="30435" y="305649"/>
                  <a:pt x="0" y="275214"/>
                  <a:pt x="0" y="237728"/>
                </a:cubicBezTo>
                <a:lnTo>
                  <a:pt x="0" y="67921"/>
                </a:lnTo>
                <a:cubicBezTo>
                  <a:pt x="0" y="30435"/>
                  <a:pt x="30435" y="0"/>
                  <a:pt x="6792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81" name="Shape 79"/>
          <p:cNvSpPr/>
          <p:nvPr/>
        </p:nvSpPr>
        <p:spPr>
          <a:xfrm>
            <a:off x="7594131" y="5722429"/>
            <a:ext cx="118864" cy="118864"/>
          </a:xfrm>
          <a:custGeom>
            <a:avLst/>
            <a:gdLst/>
            <a:ahLst/>
            <a:cxnLst/>
            <a:rect l="l" t="t" r="r" b="b"/>
            <a:pathLst>
              <a:path w="118864" h="118864">
                <a:moveTo>
                  <a:pt x="2182" y="27534"/>
                </a:moveTo>
                <a:cubicBezTo>
                  <a:pt x="-720" y="24632"/>
                  <a:pt x="-720" y="19919"/>
                  <a:pt x="2182" y="17017"/>
                </a:cubicBezTo>
                <a:cubicBezTo>
                  <a:pt x="5084" y="14115"/>
                  <a:pt x="9797" y="14115"/>
                  <a:pt x="12699" y="17017"/>
                </a:cubicBezTo>
                <a:lnTo>
                  <a:pt x="49844" y="54162"/>
                </a:lnTo>
                <a:cubicBezTo>
                  <a:pt x="52746" y="57064"/>
                  <a:pt x="52746" y="61777"/>
                  <a:pt x="49844" y="64678"/>
                </a:cubicBezTo>
                <a:lnTo>
                  <a:pt x="12699" y="101823"/>
                </a:lnTo>
                <a:cubicBezTo>
                  <a:pt x="9797" y="104725"/>
                  <a:pt x="5084" y="104725"/>
                  <a:pt x="2182" y="101823"/>
                </a:cubicBezTo>
                <a:cubicBezTo>
                  <a:pt x="-720" y="98921"/>
                  <a:pt x="-720" y="94209"/>
                  <a:pt x="2182" y="91307"/>
                </a:cubicBezTo>
                <a:lnTo>
                  <a:pt x="34057" y="59432"/>
                </a:lnTo>
                <a:lnTo>
                  <a:pt x="2182" y="27534"/>
                </a:lnTo>
                <a:close/>
                <a:moveTo>
                  <a:pt x="52003" y="89148"/>
                </a:moveTo>
                <a:lnTo>
                  <a:pt x="111435" y="89148"/>
                </a:lnTo>
                <a:cubicBezTo>
                  <a:pt x="115544" y="89148"/>
                  <a:pt x="118864" y="92467"/>
                  <a:pt x="118864" y="96577"/>
                </a:cubicBezTo>
                <a:cubicBezTo>
                  <a:pt x="118864" y="100686"/>
                  <a:pt x="115544" y="104006"/>
                  <a:pt x="111435" y="104006"/>
                </a:cubicBezTo>
                <a:lnTo>
                  <a:pt x="52003" y="104006"/>
                </a:lnTo>
                <a:cubicBezTo>
                  <a:pt x="47894" y="104006"/>
                  <a:pt x="44574" y="100686"/>
                  <a:pt x="44574" y="96577"/>
                </a:cubicBezTo>
                <a:cubicBezTo>
                  <a:pt x="44574" y="92467"/>
                  <a:pt x="47894" y="89148"/>
                  <a:pt x="52003" y="89148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82" name="Text 80"/>
          <p:cNvSpPr/>
          <p:nvPr/>
        </p:nvSpPr>
        <p:spPr>
          <a:xfrm>
            <a:off x="7793652" y="5696958"/>
            <a:ext cx="1494284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 d'invite de commande</a:t>
            </a:r>
            <a:endParaRPr lang="en-US" sz="1600" dirty="0"/>
          </a:p>
        </p:txBody>
      </p:sp>
      <p:sp>
        <p:nvSpPr>
          <p:cNvPr id="83" name="Shape 81"/>
          <p:cNvSpPr/>
          <p:nvPr/>
        </p:nvSpPr>
        <p:spPr>
          <a:xfrm>
            <a:off x="7509229" y="6002607"/>
            <a:ext cx="4168713" cy="305649"/>
          </a:xfrm>
          <a:custGeom>
            <a:avLst/>
            <a:gdLst/>
            <a:ahLst/>
            <a:cxnLst/>
            <a:rect l="l" t="t" r="r" b="b"/>
            <a:pathLst>
              <a:path w="4168713" h="305649">
                <a:moveTo>
                  <a:pt x="67921" y="0"/>
                </a:moveTo>
                <a:lnTo>
                  <a:pt x="4100792" y="0"/>
                </a:lnTo>
                <a:cubicBezTo>
                  <a:pt x="4138304" y="0"/>
                  <a:pt x="4168713" y="30409"/>
                  <a:pt x="4168713" y="67921"/>
                </a:cubicBezTo>
                <a:lnTo>
                  <a:pt x="4168713" y="237728"/>
                </a:lnTo>
                <a:cubicBezTo>
                  <a:pt x="4168713" y="275240"/>
                  <a:pt x="4138304" y="305649"/>
                  <a:pt x="4100792" y="305649"/>
                </a:cubicBezTo>
                <a:lnTo>
                  <a:pt x="67921" y="305649"/>
                </a:lnTo>
                <a:cubicBezTo>
                  <a:pt x="30435" y="305649"/>
                  <a:pt x="0" y="275214"/>
                  <a:pt x="0" y="237728"/>
                </a:cubicBezTo>
                <a:lnTo>
                  <a:pt x="0" y="67921"/>
                </a:lnTo>
                <a:cubicBezTo>
                  <a:pt x="0" y="30435"/>
                  <a:pt x="30435" y="0"/>
                  <a:pt x="6792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84" name="Shape 82"/>
          <p:cNvSpPr/>
          <p:nvPr/>
        </p:nvSpPr>
        <p:spPr>
          <a:xfrm>
            <a:off x="7601560" y="6096000"/>
            <a:ext cx="104006" cy="118864"/>
          </a:xfrm>
          <a:custGeom>
            <a:avLst/>
            <a:gdLst/>
            <a:ahLst/>
            <a:cxnLst/>
            <a:rect l="l" t="t" r="r" b="b"/>
            <a:pathLst>
              <a:path w="104006" h="118864">
                <a:moveTo>
                  <a:pt x="14858" y="7429"/>
                </a:moveTo>
                <a:cubicBezTo>
                  <a:pt x="6663" y="7429"/>
                  <a:pt x="0" y="14092"/>
                  <a:pt x="0" y="22287"/>
                </a:cubicBezTo>
                <a:lnTo>
                  <a:pt x="0" y="96577"/>
                </a:lnTo>
                <a:cubicBezTo>
                  <a:pt x="0" y="104772"/>
                  <a:pt x="6663" y="111435"/>
                  <a:pt x="14858" y="111435"/>
                </a:cubicBezTo>
                <a:lnTo>
                  <a:pt x="89148" y="111435"/>
                </a:lnTo>
                <a:cubicBezTo>
                  <a:pt x="97343" y="111435"/>
                  <a:pt x="104006" y="104772"/>
                  <a:pt x="104006" y="96577"/>
                </a:cubicBezTo>
                <a:lnTo>
                  <a:pt x="104006" y="22287"/>
                </a:lnTo>
                <a:cubicBezTo>
                  <a:pt x="104006" y="14092"/>
                  <a:pt x="97343" y="7429"/>
                  <a:pt x="89148" y="7429"/>
                </a:cubicBezTo>
                <a:lnTo>
                  <a:pt x="14858" y="7429"/>
                </a:lnTo>
                <a:close/>
                <a:moveTo>
                  <a:pt x="29716" y="26001"/>
                </a:moveTo>
                <a:cubicBezTo>
                  <a:pt x="35866" y="26001"/>
                  <a:pt x="40859" y="30995"/>
                  <a:pt x="40859" y="37145"/>
                </a:cubicBezTo>
                <a:cubicBezTo>
                  <a:pt x="40859" y="43295"/>
                  <a:pt x="35866" y="48288"/>
                  <a:pt x="29716" y="48288"/>
                </a:cubicBezTo>
                <a:cubicBezTo>
                  <a:pt x="23566" y="48288"/>
                  <a:pt x="18572" y="43295"/>
                  <a:pt x="18572" y="37145"/>
                </a:cubicBezTo>
                <a:cubicBezTo>
                  <a:pt x="18572" y="30995"/>
                  <a:pt x="23566" y="26001"/>
                  <a:pt x="29716" y="26001"/>
                </a:cubicBezTo>
                <a:close/>
                <a:moveTo>
                  <a:pt x="63146" y="52003"/>
                </a:moveTo>
                <a:cubicBezTo>
                  <a:pt x="65096" y="52003"/>
                  <a:pt x="66884" y="53024"/>
                  <a:pt x="67905" y="54673"/>
                </a:cubicBezTo>
                <a:lnTo>
                  <a:pt x="88335" y="88103"/>
                </a:lnTo>
                <a:cubicBezTo>
                  <a:pt x="89380" y="89821"/>
                  <a:pt x="89426" y="91980"/>
                  <a:pt x="88451" y="93744"/>
                </a:cubicBezTo>
                <a:cubicBezTo>
                  <a:pt x="87476" y="95509"/>
                  <a:pt x="85596" y="96577"/>
                  <a:pt x="83576" y="96577"/>
                </a:cubicBezTo>
                <a:lnTo>
                  <a:pt x="20430" y="96577"/>
                </a:lnTo>
                <a:cubicBezTo>
                  <a:pt x="18363" y="96577"/>
                  <a:pt x="16437" y="95416"/>
                  <a:pt x="15485" y="93582"/>
                </a:cubicBezTo>
                <a:cubicBezTo>
                  <a:pt x="14533" y="91748"/>
                  <a:pt x="14672" y="89519"/>
                  <a:pt x="15856" y="87824"/>
                </a:cubicBezTo>
                <a:lnTo>
                  <a:pt x="28857" y="69252"/>
                </a:lnTo>
                <a:cubicBezTo>
                  <a:pt x="29902" y="67766"/>
                  <a:pt x="31596" y="66884"/>
                  <a:pt x="33430" y="66884"/>
                </a:cubicBezTo>
                <a:cubicBezTo>
                  <a:pt x="35264" y="66884"/>
                  <a:pt x="36959" y="67766"/>
                  <a:pt x="38004" y="69252"/>
                </a:cubicBezTo>
                <a:lnTo>
                  <a:pt x="44133" y="78027"/>
                </a:lnTo>
                <a:lnTo>
                  <a:pt x="58387" y="54696"/>
                </a:lnTo>
                <a:cubicBezTo>
                  <a:pt x="59409" y="53047"/>
                  <a:pt x="61196" y="52026"/>
                  <a:pt x="63146" y="52026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85" name="Text 83"/>
          <p:cNvSpPr/>
          <p:nvPr/>
        </p:nvSpPr>
        <p:spPr>
          <a:xfrm>
            <a:off x="7793652" y="6070529"/>
            <a:ext cx="1400891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Fond d'écran par service</a:t>
            </a:r>
            <a:endParaRPr lang="en-US" sz="1600" dirty="0"/>
          </a:p>
        </p:txBody>
      </p:sp>
      <p:sp>
        <p:nvSpPr>
          <p:cNvPr id="86" name="Shape 84"/>
          <p:cNvSpPr/>
          <p:nvPr/>
        </p:nvSpPr>
        <p:spPr>
          <a:xfrm>
            <a:off x="7509229" y="6376178"/>
            <a:ext cx="4168713" cy="305649"/>
          </a:xfrm>
          <a:custGeom>
            <a:avLst/>
            <a:gdLst/>
            <a:ahLst/>
            <a:cxnLst/>
            <a:rect l="l" t="t" r="r" b="b"/>
            <a:pathLst>
              <a:path w="4168713" h="305649">
                <a:moveTo>
                  <a:pt x="67921" y="0"/>
                </a:moveTo>
                <a:lnTo>
                  <a:pt x="4100792" y="0"/>
                </a:lnTo>
                <a:cubicBezTo>
                  <a:pt x="4138304" y="0"/>
                  <a:pt x="4168713" y="30409"/>
                  <a:pt x="4168713" y="67921"/>
                </a:cubicBezTo>
                <a:lnTo>
                  <a:pt x="4168713" y="237728"/>
                </a:lnTo>
                <a:cubicBezTo>
                  <a:pt x="4168713" y="275240"/>
                  <a:pt x="4138304" y="305649"/>
                  <a:pt x="4100792" y="305649"/>
                </a:cubicBezTo>
                <a:lnTo>
                  <a:pt x="67921" y="305649"/>
                </a:lnTo>
                <a:cubicBezTo>
                  <a:pt x="30435" y="305649"/>
                  <a:pt x="0" y="275214"/>
                  <a:pt x="0" y="237728"/>
                </a:cubicBezTo>
                <a:lnTo>
                  <a:pt x="0" y="67921"/>
                </a:lnTo>
                <a:cubicBezTo>
                  <a:pt x="0" y="30435"/>
                  <a:pt x="30435" y="0"/>
                  <a:pt x="67921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87" name="Shape 85"/>
          <p:cNvSpPr/>
          <p:nvPr/>
        </p:nvSpPr>
        <p:spPr>
          <a:xfrm>
            <a:off x="7586702" y="6469571"/>
            <a:ext cx="133721" cy="118864"/>
          </a:xfrm>
          <a:custGeom>
            <a:avLst/>
            <a:gdLst/>
            <a:ahLst/>
            <a:cxnLst/>
            <a:rect l="l" t="t" r="r" b="b"/>
            <a:pathLst>
              <a:path w="133721" h="118864">
                <a:moveTo>
                  <a:pt x="13001" y="52374"/>
                </a:moveTo>
                <a:lnTo>
                  <a:pt x="7522" y="68764"/>
                </a:lnTo>
                <a:lnTo>
                  <a:pt x="7522" y="22287"/>
                </a:lnTo>
                <a:cubicBezTo>
                  <a:pt x="7522" y="14092"/>
                  <a:pt x="14185" y="7429"/>
                  <a:pt x="22380" y="7429"/>
                </a:cubicBezTo>
                <a:lnTo>
                  <a:pt x="54580" y="7429"/>
                </a:lnTo>
                <a:cubicBezTo>
                  <a:pt x="57783" y="7429"/>
                  <a:pt x="60918" y="8474"/>
                  <a:pt x="63494" y="10401"/>
                </a:cubicBezTo>
                <a:lnTo>
                  <a:pt x="72409" y="17087"/>
                </a:lnTo>
                <a:cubicBezTo>
                  <a:pt x="73686" y="18062"/>
                  <a:pt x="75265" y="18572"/>
                  <a:pt x="76867" y="18572"/>
                </a:cubicBezTo>
                <a:lnTo>
                  <a:pt x="104098" y="18572"/>
                </a:lnTo>
                <a:cubicBezTo>
                  <a:pt x="112294" y="18572"/>
                  <a:pt x="118956" y="25235"/>
                  <a:pt x="118956" y="33430"/>
                </a:cubicBezTo>
                <a:lnTo>
                  <a:pt x="118956" y="37145"/>
                </a:lnTo>
                <a:lnTo>
                  <a:pt x="34127" y="37145"/>
                </a:lnTo>
                <a:cubicBezTo>
                  <a:pt x="24539" y="37145"/>
                  <a:pt x="16019" y="43274"/>
                  <a:pt x="12977" y="52374"/>
                </a:cubicBezTo>
                <a:close/>
                <a:moveTo>
                  <a:pt x="110924" y="104006"/>
                </a:moveTo>
                <a:lnTo>
                  <a:pt x="22983" y="104006"/>
                </a:lnTo>
                <a:cubicBezTo>
                  <a:pt x="15369" y="104006"/>
                  <a:pt x="10006" y="96553"/>
                  <a:pt x="12420" y="89333"/>
                </a:cubicBezTo>
                <a:lnTo>
                  <a:pt x="23564" y="55903"/>
                </a:lnTo>
                <a:cubicBezTo>
                  <a:pt x="25073" y="51353"/>
                  <a:pt x="29344" y="48288"/>
                  <a:pt x="34127" y="48288"/>
                </a:cubicBezTo>
                <a:lnTo>
                  <a:pt x="122067" y="48288"/>
                </a:lnTo>
                <a:cubicBezTo>
                  <a:pt x="129682" y="48288"/>
                  <a:pt x="135045" y="55740"/>
                  <a:pt x="132630" y="62961"/>
                </a:cubicBezTo>
                <a:lnTo>
                  <a:pt x="121487" y="96391"/>
                </a:lnTo>
                <a:cubicBezTo>
                  <a:pt x="119978" y="100941"/>
                  <a:pt x="115706" y="104006"/>
                  <a:pt x="110924" y="104006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88" name="Text 86"/>
          <p:cNvSpPr/>
          <p:nvPr/>
        </p:nvSpPr>
        <p:spPr>
          <a:xfrm>
            <a:off x="7793652" y="6444100"/>
            <a:ext cx="1706540" cy="169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6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Lecteurs réseau automatiques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6364" y="346364"/>
            <a:ext cx="11559886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spc="48" kern="0" dirty="0">
                <a:solidFill>
                  <a:srgbClr val="0EA5E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 • SERVICES CORE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6364" y="588818"/>
            <a:ext cx="11655136" cy="346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5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DNS &amp; DHCP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6364" y="1004455"/>
            <a:ext cx="11568545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Résolution de noms et attribution automatique des adresses IP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0693" y="1355148"/>
            <a:ext cx="5654386" cy="3541568"/>
          </a:xfrm>
          <a:custGeom>
            <a:avLst/>
            <a:gdLst/>
            <a:ahLst/>
            <a:cxnLst/>
            <a:rect l="l" t="t" r="r" b="b"/>
            <a:pathLst>
              <a:path w="5654386" h="3541568">
                <a:moveTo>
                  <a:pt x="138546" y="0"/>
                </a:moveTo>
                <a:lnTo>
                  <a:pt x="5515840" y="0"/>
                </a:lnTo>
                <a:cubicBezTo>
                  <a:pt x="5592357" y="0"/>
                  <a:pt x="5654386" y="62029"/>
                  <a:pt x="5654386" y="138546"/>
                </a:cubicBezTo>
                <a:lnTo>
                  <a:pt x="5654386" y="3403022"/>
                </a:lnTo>
                <a:cubicBezTo>
                  <a:pt x="5654386" y="3479539"/>
                  <a:pt x="5592357" y="3541568"/>
                  <a:pt x="5515840" y="3541568"/>
                </a:cubicBezTo>
                <a:lnTo>
                  <a:pt x="138546" y="3541568"/>
                </a:lnTo>
                <a:cubicBezTo>
                  <a:pt x="62029" y="3541568"/>
                  <a:pt x="0" y="3479539"/>
                  <a:pt x="0" y="3403022"/>
                </a:cubicBezTo>
                <a:lnTo>
                  <a:pt x="0" y="138546"/>
                </a:lnTo>
                <a:cubicBezTo>
                  <a:pt x="0" y="62029"/>
                  <a:pt x="62029" y="0"/>
                  <a:pt x="138546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8205" y="1532659"/>
            <a:ext cx="484909" cy="484909"/>
          </a:xfrm>
          <a:custGeom>
            <a:avLst/>
            <a:gdLst/>
            <a:ahLst/>
            <a:cxnLst/>
            <a:rect l="l" t="t" r="r" b="b"/>
            <a:pathLst>
              <a:path w="484909" h="484909">
                <a:moveTo>
                  <a:pt x="103911" y="0"/>
                </a:moveTo>
                <a:lnTo>
                  <a:pt x="380998" y="0"/>
                </a:lnTo>
                <a:cubicBezTo>
                  <a:pt x="438348" y="0"/>
                  <a:pt x="484909" y="46561"/>
                  <a:pt x="484909" y="103911"/>
                </a:cubicBezTo>
                <a:lnTo>
                  <a:pt x="484909" y="380998"/>
                </a:lnTo>
                <a:cubicBezTo>
                  <a:pt x="484909" y="438348"/>
                  <a:pt x="438348" y="484909"/>
                  <a:pt x="380998" y="484909"/>
                </a:cubicBezTo>
                <a:lnTo>
                  <a:pt x="103911" y="484909"/>
                </a:lnTo>
                <a:cubicBezTo>
                  <a:pt x="46561" y="484909"/>
                  <a:pt x="0" y="438348"/>
                  <a:pt x="0" y="380998"/>
                </a:cubicBezTo>
                <a:lnTo>
                  <a:pt x="0" y="103911"/>
                </a:lnTo>
                <a:cubicBezTo>
                  <a:pt x="0" y="46561"/>
                  <a:pt x="46561" y="0"/>
                  <a:pt x="103911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66750" y="1671205"/>
            <a:ext cx="207818" cy="207818"/>
          </a:xfrm>
          <a:custGeom>
            <a:avLst/>
            <a:gdLst/>
            <a:ahLst/>
            <a:cxnLst/>
            <a:rect l="l" t="t" r="r" b="b"/>
            <a:pathLst>
              <a:path w="207818" h="207818">
                <a:moveTo>
                  <a:pt x="142834" y="113651"/>
                </a:moveTo>
                <a:lnTo>
                  <a:pt x="65349" y="113651"/>
                </a:lnTo>
                <a:cubicBezTo>
                  <a:pt x="66526" y="139831"/>
                  <a:pt x="72330" y="163941"/>
                  <a:pt x="80570" y="181597"/>
                </a:cubicBezTo>
                <a:cubicBezTo>
                  <a:pt x="85197" y="191542"/>
                  <a:pt x="90190" y="198564"/>
                  <a:pt x="94817" y="202866"/>
                </a:cubicBezTo>
                <a:cubicBezTo>
                  <a:pt x="99363" y="207128"/>
                  <a:pt x="102488" y="207818"/>
                  <a:pt x="104112" y="207818"/>
                </a:cubicBezTo>
                <a:cubicBezTo>
                  <a:pt x="105736" y="207818"/>
                  <a:pt x="108861" y="207128"/>
                  <a:pt x="113407" y="202866"/>
                </a:cubicBezTo>
                <a:cubicBezTo>
                  <a:pt x="118034" y="198564"/>
                  <a:pt x="123027" y="191501"/>
                  <a:pt x="127654" y="181597"/>
                </a:cubicBezTo>
                <a:cubicBezTo>
                  <a:pt x="135894" y="163941"/>
                  <a:pt x="141698" y="139831"/>
                  <a:pt x="142875" y="113651"/>
                </a:cubicBezTo>
                <a:close/>
                <a:moveTo>
                  <a:pt x="65308" y="94168"/>
                </a:moveTo>
                <a:lnTo>
                  <a:pt x="142794" y="94168"/>
                </a:lnTo>
                <a:cubicBezTo>
                  <a:pt x="141657" y="67987"/>
                  <a:pt x="135853" y="43877"/>
                  <a:pt x="127613" y="26221"/>
                </a:cubicBezTo>
                <a:cubicBezTo>
                  <a:pt x="122986" y="16317"/>
                  <a:pt x="117994" y="9254"/>
                  <a:pt x="113366" y="4952"/>
                </a:cubicBezTo>
                <a:cubicBezTo>
                  <a:pt x="108820" y="690"/>
                  <a:pt x="105695" y="0"/>
                  <a:pt x="104071" y="0"/>
                </a:cubicBezTo>
                <a:cubicBezTo>
                  <a:pt x="102448" y="0"/>
                  <a:pt x="99322" y="690"/>
                  <a:pt x="94776" y="4952"/>
                </a:cubicBezTo>
                <a:cubicBezTo>
                  <a:pt x="90149" y="9254"/>
                  <a:pt x="85157" y="16317"/>
                  <a:pt x="80530" y="26221"/>
                </a:cubicBezTo>
                <a:cubicBezTo>
                  <a:pt x="72290" y="43877"/>
                  <a:pt x="66486" y="67987"/>
                  <a:pt x="65308" y="94168"/>
                </a:cubicBezTo>
                <a:close/>
                <a:moveTo>
                  <a:pt x="45826" y="94168"/>
                </a:moveTo>
                <a:cubicBezTo>
                  <a:pt x="47246" y="59423"/>
                  <a:pt x="56216" y="27154"/>
                  <a:pt x="69327" y="5967"/>
                </a:cubicBezTo>
                <a:cubicBezTo>
                  <a:pt x="31944" y="19199"/>
                  <a:pt x="4424" y="53253"/>
                  <a:pt x="609" y="94168"/>
                </a:cubicBezTo>
                <a:lnTo>
                  <a:pt x="45826" y="94168"/>
                </a:lnTo>
                <a:close/>
                <a:moveTo>
                  <a:pt x="609" y="113651"/>
                </a:moveTo>
                <a:cubicBezTo>
                  <a:pt x="4424" y="154565"/>
                  <a:pt x="31944" y="188619"/>
                  <a:pt x="69327" y="201852"/>
                </a:cubicBezTo>
                <a:cubicBezTo>
                  <a:pt x="56216" y="180664"/>
                  <a:pt x="47246" y="148395"/>
                  <a:pt x="45826" y="113651"/>
                </a:cubicBezTo>
                <a:lnTo>
                  <a:pt x="609" y="113651"/>
                </a:lnTo>
                <a:close/>
                <a:moveTo>
                  <a:pt x="162317" y="113651"/>
                </a:moveTo>
                <a:cubicBezTo>
                  <a:pt x="160897" y="148395"/>
                  <a:pt x="151926" y="180664"/>
                  <a:pt x="138816" y="201852"/>
                </a:cubicBezTo>
                <a:cubicBezTo>
                  <a:pt x="176199" y="188579"/>
                  <a:pt x="203719" y="154565"/>
                  <a:pt x="207534" y="113651"/>
                </a:cubicBezTo>
                <a:lnTo>
                  <a:pt x="162317" y="113651"/>
                </a:lnTo>
                <a:close/>
                <a:moveTo>
                  <a:pt x="207534" y="94168"/>
                </a:moveTo>
                <a:cubicBezTo>
                  <a:pt x="203719" y="53253"/>
                  <a:pt x="176199" y="19199"/>
                  <a:pt x="138816" y="5967"/>
                </a:cubicBezTo>
                <a:cubicBezTo>
                  <a:pt x="151926" y="27154"/>
                  <a:pt x="160897" y="59423"/>
                  <a:pt x="162317" y="94168"/>
                </a:cubicBezTo>
                <a:lnTo>
                  <a:pt x="207534" y="94168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8" name="Text 6"/>
          <p:cNvSpPr/>
          <p:nvPr/>
        </p:nvSpPr>
        <p:spPr>
          <a:xfrm>
            <a:off x="1117023" y="1567295"/>
            <a:ext cx="1506682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 DNS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17023" y="1809750"/>
            <a:ext cx="148070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Intégré à Active Directory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28205" y="2156114"/>
            <a:ext cx="5299364" cy="692727"/>
          </a:xfrm>
          <a:custGeom>
            <a:avLst/>
            <a:gdLst/>
            <a:ahLst/>
            <a:cxnLst/>
            <a:rect l="l" t="t" r="r" b="b"/>
            <a:pathLst>
              <a:path w="5299364" h="692727">
                <a:moveTo>
                  <a:pt x="69273" y="0"/>
                </a:moveTo>
                <a:lnTo>
                  <a:pt x="5230091" y="0"/>
                </a:lnTo>
                <a:cubicBezTo>
                  <a:pt x="5268349" y="0"/>
                  <a:pt x="5299364" y="31014"/>
                  <a:pt x="5299364" y="69273"/>
                </a:cubicBezTo>
                <a:lnTo>
                  <a:pt x="5299364" y="623455"/>
                </a:lnTo>
                <a:cubicBezTo>
                  <a:pt x="5299364" y="661713"/>
                  <a:pt x="5268349" y="692727"/>
                  <a:pt x="5230091" y="692727"/>
                </a:cubicBezTo>
                <a:lnTo>
                  <a:pt x="69273" y="692727"/>
                </a:lnTo>
                <a:cubicBezTo>
                  <a:pt x="31040" y="692727"/>
                  <a:pt x="0" y="661687"/>
                  <a:pt x="0" y="623455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1" name="Text 9"/>
          <p:cNvSpPr/>
          <p:nvPr/>
        </p:nvSpPr>
        <p:spPr>
          <a:xfrm>
            <a:off x="632114" y="2260023"/>
            <a:ext cx="5152159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Zone principale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32114" y="2502477"/>
            <a:ext cx="5169477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algermedilab.fr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28205" y="2952750"/>
            <a:ext cx="2597727" cy="554182"/>
          </a:xfrm>
          <a:custGeom>
            <a:avLst/>
            <a:gdLst/>
            <a:ahLst/>
            <a:cxnLst/>
            <a:rect l="l" t="t" r="r" b="b"/>
            <a:pathLst>
              <a:path w="2597727" h="554182">
                <a:moveTo>
                  <a:pt x="69273" y="0"/>
                </a:moveTo>
                <a:lnTo>
                  <a:pt x="2528455" y="0"/>
                </a:lnTo>
                <a:cubicBezTo>
                  <a:pt x="2566713" y="0"/>
                  <a:pt x="2597727" y="31014"/>
                  <a:pt x="2597727" y="69273"/>
                </a:cubicBezTo>
                <a:lnTo>
                  <a:pt x="2597727" y="484909"/>
                </a:lnTo>
                <a:cubicBezTo>
                  <a:pt x="2597727" y="523167"/>
                  <a:pt x="2566713" y="554182"/>
                  <a:pt x="2528455" y="554182"/>
                </a:cubicBezTo>
                <a:lnTo>
                  <a:pt x="69273" y="554182"/>
                </a:lnTo>
                <a:cubicBezTo>
                  <a:pt x="31040" y="554182"/>
                  <a:pt x="0" y="523142"/>
                  <a:pt x="0" y="484909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4" name="Text 12"/>
          <p:cNvSpPr/>
          <p:nvPr/>
        </p:nvSpPr>
        <p:spPr>
          <a:xfrm>
            <a:off x="632114" y="3056659"/>
            <a:ext cx="2441864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 primaire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32114" y="3229841"/>
            <a:ext cx="2450523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172.16.72.10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229841" y="2952750"/>
            <a:ext cx="2597727" cy="554182"/>
          </a:xfrm>
          <a:custGeom>
            <a:avLst/>
            <a:gdLst/>
            <a:ahLst/>
            <a:cxnLst/>
            <a:rect l="l" t="t" r="r" b="b"/>
            <a:pathLst>
              <a:path w="2597727" h="554182">
                <a:moveTo>
                  <a:pt x="69273" y="0"/>
                </a:moveTo>
                <a:lnTo>
                  <a:pt x="2528455" y="0"/>
                </a:lnTo>
                <a:cubicBezTo>
                  <a:pt x="2566713" y="0"/>
                  <a:pt x="2597727" y="31014"/>
                  <a:pt x="2597727" y="69273"/>
                </a:cubicBezTo>
                <a:lnTo>
                  <a:pt x="2597727" y="484909"/>
                </a:lnTo>
                <a:cubicBezTo>
                  <a:pt x="2597727" y="523167"/>
                  <a:pt x="2566713" y="554182"/>
                  <a:pt x="2528455" y="554182"/>
                </a:cubicBezTo>
                <a:lnTo>
                  <a:pt x="69273" y="554182"/>
                </a:lnTo>
                <a:cubicBezTo>
                  <a:pt x="31040" y="554182"/>
                  <a:pt x="0" y="523142"/>
                  <a:pt x="0" y="484909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7" name="Text 15"/>
          <p:cNvSpPr/>
          <p:nvPr/>
        </p:nvSpPr>
        <p:spPr>
          <a:xfrm>
            <a:off x="3333750" y="3056659"/>
            <a:ext cx="2441864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 secondaire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333750" y="3229841"/>
            <a:ext cx="2450523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172.16.72.11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28205" y="3610841"/>
            <a:ext cx="5299364" cy="1108364"/>
          </a:xfrm>
          <a:custGeom>
            <a:avLst/>
            <a:gdLst/>
            <a:ahLst/>
            <a:cxnLst/>
            <a:rect l="l" t="t" r="r" b="b"/>
            <a:pathLst>
              <a:path w="5299364" h="1108364">
                <a:moveTo>
                  <a:pt x="69273" y="0"/>
                </a:moveTo>
                <a:lnTo>
                  <a:pt x="5230091" y="0"/>
                </a:lnTo>
                <a:cubicBezTo>
                  <a:pt x="5268349" y="0"/>
                  <a:pt x="5299364" y="31014"/>
                  <a:pt x="5299364" y="69273"/>
                </a:cubicBezTo>
                <a:lnTo>
                  <a:pt x="5299364" y="1039091"/>
                </a:lnTo>
                <a:cubicBezTo>
                  <a:pt x="5299364" y="1077349"/>
                  <a:pt x="5268349" y="1108364"/>
                  <a:pt x="5230091" y="1108364"/>
                </a:cubicBezTo>
                <a:lnTo>
                  <a:pt x="69273" y="1108364"/>
                </a:lnTo>
                <a:cubicBezTo>
                  <a:pt x="31040" y="1108364"/>
                  <a:pt x="0" y="1077324"/>
                  <a:pt x="0" y="1039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0" name="Text 18"/>
          <p:cNvSpPr/>
          <p:nvPr/>
        </p:nvSpPr>
        <p:spPr>
          <a:xfrm>
            <a:off x="632114" y="3714750"/>
            <a:ext cx="5152159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Enregistrements 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32114" y="3957205"/>
            <a:ext cx="5143500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adds1.algermedilab.fr → 172.16.72.10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32114" y="4130386"/>
            <a:ext cx="5143500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adds2.algermedilab.fr → 172.16.72.11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2114" y="4303568"/>
            <a:ext cx="5143500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fileserver.algermedilab.fr → 172.16.72.20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2114" y="4476750"/>
            <a:ext cx="5143500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glpi.algermedilab.fr → 172.16.72.200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50693" y="5043920"/>
            <a:ext cx="5654386" cy="1809750"/>
          </a:xfrm>
          <a:custGeom>
            <a:avLst/>
            <a:gdLst/>
            <a:ahLst/>
            <a:cxnLst/>
            <a:rect l="l" t="t" r="r" b="b"/>
            <a:pathLst>
              <a:path w="5654386" h="1809750">
                <a:moveTo>
                  <a:pt x="138554" y="0"/>
                </a:moveTo>
                <a:lnTo>
                  <a:pt x="5515832" y="0"/>
                </a:lnTo>
                <a:cubicBezTo>
                  <a:pt x="5592353" y="0"/>
                  <a:pt x="5654386" y="62033"/>
                  <a:pt x="5654386" y="138554"/>
                </a:cubicBezTo>
                <a:lnTo>
                  <a:pt x="5654386" y="1671196"/>
                </a:lnTo>
                <a:cubicBezTo>
                  <a:pt x="5654386" y="1747717"/>
                  <a:pt x="5592353" y="1809750"/>
                  <a:pt x="5515832" y="1809750"/>
                </a:cubicBezTo>
                <a:lnTo>
                  <a:pt x="138554" y="1809750"/>
                </a:lnTo>
                <a:cubicBezTo>
                  <a:pt x="62033" y="1809750"/>
                  <a:pt x="0" y="1747717"/>
                  <a:pt x="0" y="1671196"/>
                </a:cubicBezTo>
                <a:lnTo>
                  <a:pt x="0" y="138554"/>
                </a:lnTo>
                <a:cubicBezTo>
                  <a:pt x="0" y="62033"/>
                  <a:pt x="62033" y="0"/>
                  <a:pt x="138554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4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15216" y="5230091"/>
            <a:ext cx="155864" cy="155864"/>
          </a:xfrm>
          <a:custGeom>
            <a:avLst/>
            <a:gdLst/>
            <a:ahLst/>
            <a:cxnLst/>
            <a:rect l="l" t="t" r="r" b="b"/>
            <a:pathLst>
              <a:path w="155864" h="155864">
                <a:moveTo>
                  <a:pt x="77932" y="155864"/>
                </a:moveTo>
                <a:cubicBezTo>
                  <a:pt x="120944" y="155864"/>
                  <a:pt x="155864" y="120944"/>
                  <a:pt x="155864" y="77932"/>
                </a:cubicBezTo>
                <a:cubicBezTo>
                  <a:pt x="155864" y="34920"/>
                  <a:pt x="120944" y="0"/>
                  <a:pt x="77932" y="0"/>
                </a:cubicBezTo>
                <a:cubicBezTo>
                  <a:pt x="34920" y="0"/>
                  <a:pt x="0" y="34920"/>
                  <a:pt x="0" y="77932"/>
                </a:cubicBezTo>
                <a:cubicBezTo>
                  <a:pt x="0" y="120944"/>
                  <a:pt x="34920" y="155864"/>
                  <a:pt x="77932" y="155864"/>
                </a:cubicBezTo>
                <a:close/>
                <a:moveTo>
                  <a:pt x="103625" y="64750"/>
                </a:moveTo>
                <a:lnTo>
                  <a:pt x="79271" y="103716"/>
                </a:lnTo>
                <a:cubicBezTo>
                  <a:pt x="77993" y="105756"/>
                  <a:pt x="75801" y="107034"/>
                  <a:pt x="73396" y="107156"/>
                </a:cubicBezTo>
                <a:cubicBezTo>
                  <a:pt x="70991" y="107278"/>
                  <a:pt x="68677" y="106182"/>
                  <a:pt x="67247" y="104234"/>
                </a:cubicBezTo>
                <a:lnTo>
                  <a:pt x="52634" y="84751"/>
                </a:lnTo>
                <a:cubicBezTo>
                  <a:pt x="50199" y="81524"/>
                  <a:pt x="50869" y="76958"/>
                  <a:pt x="54096" y="74522"/>
                </a:cubicBezTo>
                <a:cubicBezTo>
                  <a:pt x="57323" y="72087"/>
                  <a:pt x="61889" y="72757"/>
                  <a:pt x="64324" y="75984"/>
                </a:cubicBezTo>
                <a:lnTo>
                  <a:pt x="72544" y="86943"/>
                </a:lnTo>
                <a:lnTo>
                  <a:pt x="91235" y="57018"/>
                </a:lnTo>
                <a:cubicBezTo>
                  <a:pt x="93366" y="53609"/>
                  <a:pt x="97871" y="52543"/>
                  <a:pt x="101311" y="54704"/>
                </a:cubicBezTo>
                <a:cubicBezTo>
                  <a:pt x="104751" y="56866"/>
                  <a:pt x="105786" y="61341"/>
                  <a:pt x="103625" y="64781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7" name="Text 25"/>
          <p:cNvSpPr/>
          <p:nvPr/>
        </p:nvSpPr>
        <p:spPr>
          <a:xfrm>
            <a:off x="692727" y="5186795"/>
            <a:ext cx="5247409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Test de résolution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93568" y="5533159"/>
            <a:ext cx="5368636" cy="1177636"/>
          </a:xfrm>
          <a:custGeom>
            <a:avLst/>
            <a:gdLst/>
            <a:ahLst/>
            <a:cxnLst/>
            <a:rect l="l" t="t" r="r" b="b"/>
            <a:pathLst>
              <a:path w="5368636" h="1177636">
                <a:moveTo>
                  <a:pt x="69269" y="0"/>
                </a:moveTo>
                <a:lnTo>
                  <a:pt x="5299368" y="0"/>
                </a:lnTo>
                <a:cubicBezTo>
                  <a:pt x="5337624" y="0"/>
                  <a:pt x="5368636" y="31013"/>
                  <a:pt x="5368636" y="69269"/>
                </a:cubicBezTo>
                <a:lnTo>
                  <a:pt x="5368636" y="1108368"/>
                </a:lnTo>
                <a:cubicBezTo>
                  <a:pt x="5368636" y="1146624"/>
                  <a:pt x="5337624" y="1177636"/>
                  <a:pt x="5299368" y="1177636"/>
                </a:cubicBezTo>
                <a:lnTo>
                  <a:pt x="69269" y="1177636"/>
                </a:lnTo>
                <a:cubicBezTo>
                  <a:pt x="31013" y="1177636"/>
                  <a:pt x="0" y="1146624"/>
                  <a:pt x="0" y="1108368"/>
                </a:cubicBezTo>
                <a:lnTo>
                  <a:pt x="0" y="69269"/>
                </a:lnTo>
                <a:cubicBezTo>
                  <a:pt x="0" y="31038"/>
                  <a:pt x="31038" y="0"/>
                  <a:pt x="69269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29" name="Text 27"/>
          <p:cNvSpPr/>
          <p:nvPr/>
        </p:nvSpPr>
        <p:spPr>
          <a:xfrm>
            <a:off x="597477" y="5637068"/>
            <a:ext cx="5221432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C:\&gt; </a:t>
            </a:r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nslookup algermedilab.fr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97477" y="5879523"/>
            <a:ext cx="5221432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 : adds1.algermedilab.fr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97477" y="6052705"/>
            <a:ext cx="5221432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Address: 172.16.72.10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97477" y="6260523"/>
            <a:ext cx="5221432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Name: algermedilab.fr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97477" y="6433705"/>
            <a:ext cx="5221432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Address: 172.16.72.10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6920" y="1355148"/>
            <a:ext cx="5654386" cy="3299114"/>
          </a:xfrm>
          <a:custGeom>
            <a:avLst/>
            <a:gdLst/>
            <a:ahLst/>
            <a:cxnLst/>
            <a:rect l="l" t="t" r="r" b="b"/>
            <a:pathLst>
              <a:path w="5654386" h="3299114">
                <a:moveTo>
                  <a:pt x="138530" y="0"/>
                </a:moveTo>
                <a:lnTo>
                  <a:pt x="5515857" y="0"/>
                </a:lnTo>
                <a:cubicBezTo>
                  <a:pt x="5592313" y="0"/>
                  <a:pt x="5654386" y="62073"/>
                  <a:pt x="5654386" y="138530"/>
                </a:cubicBezTo>
                <a:lnTo>
                  <a:pt x="5654386" y="3160584"/>
                </a:lnTo>
                <a:cubicBezTo>
                  <a:pt x="5654386" y="3237092"/>
                  <a:pt x="5592364" y="3299114"/>
                  <a:pt x="5515857" y="3299114"/>
                </a:cubicBezTo>
                <a:lnTo>
                  <a:pt x="138530" y="3299114"/>
                </a:lnTo>
                <a:cubicBezTo>
                  <a:pt x="62073" y="3299114"/>
                  <a:pt x="0" y="3237041"/>
                  <a:pt x="0" y="3160584"/>
                </a:cubicBezTo>
                <a:lnTo>
                  <a:pt x="0" y="138530"/>
                </a:lnTo>
                <a:cubicBezTo>
                  <a:pt x="0" y="62073"/>
                  <a:pt x="62073" y="0"/>
                  <a:pt x="138530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364432" y="1532659"/>
            <a:ext cx="484909" cy="484909"/>
          </a:xfrm>
          <a:custGeom>
            <a:avLst/>
            <a:gdLst/>
            <a:ahLst/>
            <a:cxnLst/>
            <a:rect l="l" t="t" r="r" b="b"/>
            <a:pathLst>
              <a:path w="484909" h="484909">
                <a:moveTo>
                  <a:pt x="103911" y="0"/>
                </a:moveTo>
                <a:lnTo>
                  <a:pt x="380998" y="0"/>
                </a:lnTo>
                <a:cubicBezTo>
                  <a:pt x="438348" y="0"/>
                  <a:pt x="484909" y="46561"/>
                  <a:pt x="484909" y="103911"/>
                </a:cubicBezTo>
                <a:lnTo>
                  <a:pt x="484909" y="380998"/>
                </a:lnTo>
                <a:cubicBezTo>
                  <a:pt x="484909" y="438348"/>
                  <a:pt x="438348" y="484909"/>
                  <a:pt x="380998" y="484909"/>
                </a:cubicBezTo>
                <a:lnTo>
                  <a:pt x="103911" y="484909"/>
                </a:lnTo>
                <a:cubicBezTo>
                  <a:pt x="46561" y="484909"/>
                  <a:pt x="0" y="438348"/>
                  <a:pt x="0" y="380998"/>
                </a:cubicBezTo>
                <a:lnTo>
                  <a:pt x="0" y="103911"/>
                </a:lnTo>
                <a:cubicBezTo>
                  <a:pt x="0" y="46561"/>
                  <a:pt x="46561" y="0"/>
                  <a:pt x="103911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489989" y="1671205"/>
            <a:ext cx="233795" cy="207818"/>
          </a:xfrm>
          <a:custGeom>
            <a:avLst/>
            <a:gdLst/>
            <a:ahLst/>
            <a:cxnLst/>
            <a:rect l="l" t="t" r="r" b="b"/>
            <a:pathLst>
              <a:path w="233795" h="207818">
                <a:moveTo>
                  <a:pt x="100662" y="35719"/>
                </a:moveTo>
                <a:lnTo>
                  <a:pt x="133134" y="35719"/>
                </a:lnTo>
                <a:lnTo>
                  <a:pt x="133134" y="55202"/>
                </a:lnTo>
                <a:lnTo>
                  <a:pt x="100662" y="55202"/>
                </a:lnTo>
                <a:lnTo>
                  <a:pt x="100662" y="35719"/>
                </a:lnTo>
                <a:close/>
                <a:moveTo>
                  <a:pt x="97415" y="12989"/>
                </a:moveTo>
                <a:cubicBezTo>
                  <a:pt x="86659" y="12989"/>
                  <a:pt x="77932" y="21715"/>
                  <a:pt x="77932" y="32472"/>
                </a:cubicBezTo>
                <a:lnTo>
                  <a:pt x="77932" y="58449"/>
                </a:lnTo>
                <a:cubicBezTo>
                  <a:pt x="77932" y="69205"/>
                  <a:pt x="86659" y="77932"/>
                  <a:pt x="97415" y="77932"/>
                </a:cubicBezTo>
                <a:lnTo>
                  <a:pt x="103909" y="77932"/>
                </a:lnTo>
                <a:lnTo>
                  <a:pt x="103909" y="90920"/>
                </a:lnTo>
                <a:lnTo>
                  <a:pt x="12989" y="90920"/>
                </a:lnTo>
                <a:cubicBezTo>
                  <a:pt x="5804" y="90920"/>
                  <a:pt x="0" y="96725"/>
                  <a:pt x="0" y="103909"/>
                </a:cubicBezTo>
                <a:cubicBezTo>
                  <a:pt x="0" y="111093"/>
                  <a:pt x="5804" y="116898"/>
                  <a:pt x="12989" y="116898"/>
                </a:cubicBezTo>
                <a:lnTo>
                  <a:pt x="51955" y="116898"/>
                </a:lnTo>
                <a:lnTo>
                  <a:pt x="51955" y="129886"/>
                </a:lnTo>
                <a:lnTo>
                  <a:pt x="45460" y="129886"/>
                </a:lnTo>
                <a:cubicBezTo>
                  <a:pt x="34704" y="129886"/>
                  <a:pt x="25977" y="138613"/>
                  <a:pt x="25977" y="149369"/>
                </a:cubicBezTo>
                <a:lnTo>
                  <a:pt x="25977" y="175347"/>
                </a:lnTo>
                <a:cubicBezTo>
                  <a:pt x="25977" y="186103"/>
                  <a:pt x="34704" y="194830"/>
                  <a:pt x="45460" y="194830"/>
                </a:cubicBezTo>
                <a:lnTo>
                  <a:pt x="84426" y="194830"/>
                </a:lnTo>
                <a:cubicBezTo>
                  <a:pt x="95182" y="194830"/>
                  <a:pt x="103909" y="186103"/>
                  <a:pt x="103909" y="175347"/>
                </a:cubicBezTo>
                <a:lnTo>
                  <a:pt x="103909" y="149369"/>
                </a:lnTo>
                <a:cubicBezTo>
                  <a:pt x="103909" y="138613"/>
                  <a:pt x="95182" y="129886"/>
                  <a:pt x="84426" y="129886"/>
                </a:cubicBezTo>
                <a:lnTo>
                  <a:pt x="77932" y="129886"/>
                </a:lnTo>
                <a:lnTo>
                  <a:pt x="77932" y="116898"/>
                </a:lnTo>
                <a:lnTo>
                  <a:pt x="155864" y="116898"/>
                </a:lnTo>
                <a:lnTo>
                  <a:pt x="155864" y="129886"/>
                </a:lnTo>
                <a:lnTo>
                  <a:pt x="149369" y="129886"/>
                </a:lnTo>
                <a:cubicBezTo>
                  <a:pt x="138613" y="129886"/>
                  <a:pt x="129886" y="138613"/>
                  <a:pt x="129886" y="149369"/>
                </a:cubicBezTo>
                <a:lnTo>
                  <a:pt x="129886" y="175347"/>
                </a:lnTo>
                <a:cubicBezTo>
                  <a:pt x="129886" y="186103"/>
                  <a:pt x="138613" y="194830"/>
                  <a:pt x="149369" y="194830"/>
                </a:cubicBezTo>
                <a:lnTo>
                  <a:pt x="188335" y="194830"/>
                </a:lnTo>
                <a:cubicBezTo>
                  <a:pt x="199091" y="194830"/>
                  <a:pt x="207818" y="186103"/>
                  <a:pt x="207818" y="175347"/>
                </a:cubicBezTo>
                <a:lnTo>
                  <a:pt x="207818" y="149369"/>
                </a:lnTo>
                <a:cubicBezTo>
                  <a:pt x="207818" y="138613"/>
                  <a:pt x="199091" y="129886"/>
                  <a:pt x="188335" y="129886"/>
                </a:cubicBezTo>
                <a:lnTo>
                  <a:pt x="181841" y="129886"/>
                </a:lnTo>
                <a:lnTo>
                  <a:pt x="181841" y="116898"/>
                </a:lnTo>
                <a:lnTo>
                  <a:pt x="220807" y="116898"/>
                </a:lnTo>
                <a:cubicBezTo>
                  <a:pt x="227991" y="116898"/>
                  <a:pt x="233795" y="111093"/>
                  <a:pt x="233795" y="103909"/>
                </a:cubicBezTo>
                <a:cubicBezTo>
                  <a:pt x="233795" y="96725"/>
                  <a:pt x="227991" y="90920"/>
                  <a:pt x="220807" y="90920"/>
                </a:cubicBezTo>
                <a:lnTo>
                  <a:pt x="129886" y="90920"/>
                </a:lnTo>
                <a:lnTo>
                  <a:pt x="129886" y="77932"/>
                </a:lnTo>
                <a:lnTo>
                  <a:pt x="136381" y="77932"/>
                </a:lnTo>
                <a:cubicBezTo>
                  <a:pt x="147137" y="77932"/>
                  <a:pt x="155864" y="69205"/>
                  <a:pt x="155864" y="58449"/>
                </a:cubicBezTo>
                <a:lnTo>
                  <a:pt x="155864" y="32472"/>
                </a:lnTo>
                <a:cubicBezTo>
                  <a:pt x="155864" y="21715"/>
                  <a:pt x="147137" y="12989"/>
                  <a:pt x="136381" y="12989"/>
                </a:cubicBezTo>
                <a:lnTo>
                  <a:pt x="97415" y="12989"/>
                </a:lnTo>
                <a:close/>
                <a:moveTo>
                  <a:pt x="181841" y="152616"/>
                </a:moveTo>
                <a:lnTo>
                  <a:pt x="185088" y="152616"/>
                </a:lnTo>
                <a:lnTo>
                  <a:pt x="185088" y="172099"/>
                </a:lnTo>
                <a:lnTo>
                  <a:pt x="152616" y="172099"/>
                </a:lnTo>
                <a:lnTo>
                  <a:pt x="152616" y="152616"/>
                </a:lnTo>
                <a:lnTo>
                  <a:pt x="181841" y="152616"/>
                </a:lnTo>
                <a:close/>
                <a:moveTo>
                  <a:pt x="77932" y="152616"/>
                </a:moveTo>
                <a:lnTo>
                  <a:pt x="81179" y="152616"/>
                </a:lnTo>
                <a:lnTo>
                  <a:pt x="81179" y="172099"/>
                </a:lnTo>
                <a:lnTo>
                  <a:pt x="48707" y="172099"/>
                </a:lnTo>
                <a:lnTo>
                  <a:pt x="48707" y="152616"/>
                </a:lnTo>
                <a:lnTo>
                  <a:pt x="77932" y="152616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37" name="Text 35"/>
          <p:cNvSpPr/>
          <p:nvPr/>
        </p:nvSpPr>
        <p:spPr>
          <a:xfrm>
            <a:off x="6953250" y="1567295"/>
            <a:ext cx="1844386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Serveur DHCP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953250" y="1809750"/>
            <a:ext cx="1818409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Attribution automatique des IPs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64432" y="2156114"/>
            <a:ext cx="5299364" cy="623455"/>
          </a:xfrm>
          <a:custGeom>
            <a:avLst/>
            <a:gdLst/>
            <a:ahLst/>
            <a:cxnLst/>
            <a:rect l="l" t="t" r="r" b="b"/>
            <a:pathLst>
              <a:path w="5299364" h="623455">
                <a:moveTo>
                  <a:pt x="69272" y="0"/>
                </a:moveTo>
                <a:lnTo>
                  <a:pt x="5230092" y="0"/>
                </a:lnTo>
                <a:cubicBezTo>
                  <a:pt x="5268324" y="0"/>
                  <a:pt x="5299364" y="31040"/>
                  <a:pt x="5299364" y="69272"/>
                </a:cubicBezTo>
                <a:lnTo>
                  <a:pt x="5299364" y="554183"/>
                </a:lnTo>
                <a:cubicBezTo>
                  <a:pt x="5299364" y="592440"/>
                  <a:pt x="5268349" y="623455"/>
                  <a:pt x="5230092" y="623455"/>
                </a:cubicBezTo>
                <a:lnTo>
                  <a:pt x="69272" y="623455"/>
                </a:lnTo>
                <a:cubicBezTo>
                  <a:pt x="31040" y="623455"/>
                  <a:pt x="0" y="592415"/>
                  <a:pt x="0" y="554183"/>
                </a:cubicBezTo>
                <a:lnTo>
                  <a:pt x="0" y="69272"/>
                </a:lnTo>
                <a:cubicBezTo>
                  <a:pt x="0" y="31040"/>
                  <a:pt x="31040" y="0"/>
                  <a:pt x="69272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0" name="Text 38"/>
          <p:cNvSpPr/>
          <p:nvPr/>
        </p:nvSpPr>
        <p:spPr>
          <a:xfrm>
            <a:off x="6468341" y="2260023"/>
            <a:ext cx="5152159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Étendues configurées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68341" y="2502477"/>
            <a:ext cx="5152159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Une étendue par VLAN utilisateur (130-180)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64432" y="2883477"/>
            <a:ext cx="2597727" cy="554182"/>
          </a:xfrm>
          <a:custGeom>
            <a:avLst/>
            <a:gdLst/>
            <a:ahLst/>
            <a:cxnLst/>
            <a:rect l="l" t="t" r="r" b="b"/>
            <a:pathLst>
              <a:path w="2597727" h="554182">
                <a:moveTo>
                  <a:pt x="69273" y="0"/>
                </a:moveTo>
                <a:lnTo>
                  <a:pt x="2528455" y="0"/>
                </a:lnTo>
                <a:cubicBezTo>
                  <a:pt x="2566713" y="0"/>
                  <a:pt x="2597727" y="31014"/>
                  <a:pt x="2597727" y="69273"/>
                </a:cubicBezTo>
                <a:lnTo>
                  <a:pt x="2597727" y="484909"/>
                </a:lnTo>
                <a:cubicBezTo>
                  <a:pt x="2597727" y="523167"/>
                  <a:pt x="2566713" y="554182"/>
                  <a:pt x="2528455" y="554182"/>
                </a:cubicBezTo>
                <a:lnTo>
                  <a:pt x="69273" y="554182"/>
                </a:lnTo>
                <a:cubicBezTo>
                  <a:pt x="31040" y="554182"/>
                  <a:pt x="0" y="523142"/>
                  <a:pt x="0" y="484909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3" name="Text 41"/>
          <p:cNvSpPr/>
          <p:nvPr/>
        </p:nvSpPr>
        <p:spPr>
          <a:xfrm>
            <a:off x="6468341" y="2987386"/>
            <a:ext cx="2441864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Plage postes fixes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68341" y="3160568"/>
            <a:ext cx="2450523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.10 - .30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9066068" y="2883477"/>
            <a:ext cx="2597727" cy="554182"/>
          </a:xfrm>
          <a:custGeom>
            <a:avLst/>
            <a:gdLst/>
            <a:ahLst/>
            <a:cxnLst/>
            <a:rect l="l" t="t" r="r" b="b"/>
            <a:pathLst>
              <a:path w="2597727" h="554182">
                <a:moveTo>
                  <a:pt x="69273" y="0"/>
                </a:moveTo>
                <a:lnTo>
                  <a:pt x="2528455" y="0"/>
                </a:lnTo>
                <a:cubicBezTo>
                  <a:pt x="2566713" y="0"/>
                  <a:pt x="2597727" y="31014"/>
                  <a:pt x="2597727" y="69273"/>
                </a:cubicBezTo>
                <a:lnTo>
                  <a:pt x="2597727" y="484909"/>
                </a:lnTo>
                <a:cubicBezTo>
                  <a:pt x="2597727" y="523167"/>
                  <a:pt x="2566713" y="554182"/>
                  <a:pt x="2528455" y="554182"/>
                </a:cubicBezTo>
                <a:lnTo>
                  <a:pt x="69273" y="554182"/>
                </a:lnTo>
                <a:cubicBezTo>
                  <a:pt x="31040" y="554182"/>
                  <a:pt x="0" y="523142"/>
                  <a:pt x="0" y="484909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6" name="Text 44"/>
          <p:cNvSpPr/>
          <p:nvPr/>
        </p:nvSpPr>
        <p:spPr>
          <a:xfrm>
            <a:off x="9169977" y="2987386"/>
            <a:ext cx="2441864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Plage DHCP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9169977" y="3160568"/>
            <a:ext cx="2450523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.31 - .50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64432" y="3541568"/>
            <a:ext cx="5299364" cy="935182"/>
          </a:xfrm>
          <a:custGeom>
            <a:avLst/>
            <a:gdLst/>
            <a:ahLst/>
            <a:cxnLst/>
            <a:rect l="l" t="t" r="r" b="b"/>
            <a:pathLst>
              <a:path w="5299364" h="935182">
                <a:moveTo>
                  <a:pt x="69269" y="0"/>
                </a:moveTo>
                <a:lnTo>
                  <a:pt x="5230095" y="0"/>
                </a:lnTo>
                <a:cubicBezTo>
                  <a:pt x="5268351" y="0"/>
                  <a:pt x="5299364" y="31013"/>
                  <a:pt x="5299364" y="69269"/>
                </a:cubicBezTo>
                <a:lnTo>
                  <a:pt x="5299364" y="865913"/>
                </a:lnTo>
                <a:cubicBezTo>
                  <a:pt x="5299364" y="904169"/>
                  <a:pt x="5268351" y="935182"/>
                  <a:pt x="5230095" y="935182"/>
                </a:cubicBezTo>
                <a:lnTo>
                  <a:pt x="69269" y="935182"/>
                </a:lnTo>
                <a:cubicBezTo>
                  <a:pt x="31013" y="935182"/>
                  <a:pt x="0" y="904169"/>
                  <a:pt x="0" y="865913"/>
                </a:cubicBezTo>
                <a:lnTo>
                  <a:pt x="0" y="69269"/>
                </a:lnTo>
                <a:cubicBezTo>
                  <a:pt x="0" y="31013"/>
                  <a:pt x="31013" y="0"/>
                  <a:pt x="69269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9" name="Text 47"/>
          <p:cNvSpPr/>
          <p:nvPr/>
        </p:nvSpPr>
        <p:spPr>
          <a:xfrm>
            <a:off x="6468341" y="3645477"/>
            <a:ext cx="5152159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b="1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Options d'étendue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468341" y="3887932"/>
            <a:ext cx="5143500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003</a:t>
            </a:r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Passerelle : [SVI VLAN]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468341" y="4061114"/>
            <a:ext cx="5143500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006</a:t>
            </a:r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DNS : 172.16.72.10, .11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468341" y="4234295"/>
            <a:ext cx="5143500" cy="13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18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015</a:t>
            </a:r>
            <a:pPr>
              <a:lnSpc>
                <a:spcPct val="110000"/>
              </a:lnSpc>
            </a:pPr>
            <a:r>
              <a:rPr lang="en-US" sz="818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Nom de domaine : algermedilab.fr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186920" y="4801466"/>
            <a:ext cx="5654386" cy="1636568"/>
          </a:xfrm>
          <a:custGeom>
            <a:avLst/>
            <a:gdLst/>
            <a:ahLst/>
            <a:cxnLst/>
            <a:rect l="l" t="t" r="r" b="b"/>
            <a:pathLst>
              <a:path w="5654386" h="1636568">
                <a:moveTo>
                  <a:pt x="138552" y="0"/>
                </a:moveTo>
                <a:lnTo>
                  <a:pt x="5515835" y="0"/>
                </a:lnTo>
                <a:cubicBezTo>
                  <a:pt x="5592355" y="0"/>
                  <a:pt x="5654386" y="62032"/>
                  <a:pt x="5654386" y="138552"/>
                </a:cubicBezTo>
                <a:lnTo>
                  <a:pt x="5654386" y="1498016"/>
                </a:lnTo>
                <a:cubicBezTo>
                  <a:pt x="5654386" y="1574536"/>
                  <a:pt x="5592355" y="1636568"/>
                  <a:pt x="5515835" y="1636568"/>
                </a:cubicBezTo>
                <a:lnTo>
                  <a:pt x="138552" y="1636568"/>
                </a:lnTo>
                <a:cubicBezTo>
                  <a:pt x="62083" y="1636568"/>
                  <a:pt x="0" y="1574485"/>
                  <a:pt x="0" y="1498016"/>
                </a:cubicBezTo>
                <a:lnTo>
                  <a:pt x="0" y="138552"/>
                </a:lnTo>
                <a:cubicBezTo>
                  <a:pt x="0" y="62032"/>
                  <a:pt x="62032" y="0"/>
                  <a:pt x="13855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6329795" y="4944341"/>
            <a:ext cx="5446568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Exemple : VLAN 130 (CPT)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329795" y="5290705"/>
            <a:ext cx="5368636" cy="1004455"/>
          </a:xfrm>
          <a:custGeom>
            <a:avLst/>
            <a:gdLst/>
            <a:ahLst/>
            <a:cxnLst/>
            <a:rect l="l" t="t" r="r" b="b"/>
            <a:pathLst>
              <a:path w="5368636" h="1004455">
                <a:moveTo>
                  <a:pt x="69277" y="0"/>
                </a:moveTo>
                <a:lnTo>
                  <a:pt x="5299359" y="0"/>
                </a:lnTo>
                <a:cubicBezTo>
                  <a:pt x="5337620" y="0"/>
                  <a:pt x="5368636" y="31016"/>
                  <a:pt x="5368636" y="69277"/>
                </a:cubicBezTo>
                <a:lnTo>
                  <a:pt x="5368636" y="935177"/>
                </a:lnTo>
                <a:cubicBezTo>
                  <a:pt x="5368636" y="973438"/>
                  <a:pt x="5337620" y="1004455"/>
                  <a:pt x="5299359" y="1004455"/>
                </a:cubicBezTo>
                <a:lnTo>
                  <a:pt x="69277" y="1004455"/>
                </a:lnTo>
                <a:cubicBezTo>
                  <a:pt x="31016" y="1004455"/>
                  <a:pt x="0" y="973438"/>
                  <a:pt x="0" y="935177"/>
                </a:cubicBezTo>
                <a:lnTo>
                  <a:pt x="0" y="69277"/>
                </a:lnTo>
                <a:cubicBezTo>
                  <a:pt x="0" y="31016"/>
                  <a:pt x="31016" y="0"/>
                  <a:pt x="69277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6" name="Text 54"/>
          <p:cNvSpPr/>
          <p:nvPr/>
        </p:nvSpPr>
        <p:spPr>
          <a:xfrm>
            <a:off x="6433705" y="5394614"/>
            <a:ext cx="52820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Réseau: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10661370" y="5394614"/>
            <a:ext cx="99579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172.16.75.0/26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433705" y="5602432"/>
            <a:ext cx="796636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Passerelle: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10861341" y="5602432"/>
            <a:ext cx="796636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172.16.75.1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433705" y="5810250"/>
            <a:ext cx="796636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Plage DHCP: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10994610" y="5810250"/>
            <a:ext cx="658091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10B98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.31 - .50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433705" y="6018068"/>
            <a:ext cx="329045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DNS: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10794639" y="6018068"/>
            <a:ext cx="857250" cy="1731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172.16.72.10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44" kern="0" dirty="0">
                <a:solidFill>
                  <a:srgbClr val="8B5C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 • CONFIGURATION RÉSEAU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 Cisco SW-ALG-01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92075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Configuration complète du switch d'infrastructure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1469" y="1242219"/>
            <a:ext cx="6873875" cy="1690688"/>
          </a:xfrm>
          <a:custGeom>
            <a:avLst/>
            <a:gdLst/>
            <a:ahLst/>
            <a:cxnLst/>
            <a:rect l="l" t="t" r="r" b="b"/>
            <a:pathLst>
              <a:path w="6873875" h="1690688">
                <a:moveTo>
                  <a:pt x="95253" y="0"/>
                </a:moveTo>
                <a:lnTo>
                  <a:pt x="6778622" y="0"/>
                </a:lnTo>
                <a:cubicBezTo>
                  <a:pt x="6831229" y="0"/>
                  <a:pt x="6873875" y="42646"/>
                  <a:pt x="6873875" y="95253"/>
                </a:cubicBezTo>
                <a:lnTo>
                  <a:pt x="6873875" y="1595434"/>
                </a:lnTo>
                <a:cubicBezTo>
                  <a:pt x="6873875" y="1648041"/>
                  <a:pt x="6831229" y="1690687"/>
                  <a:pt x="6778622" y="1690688"/>
                </a:cubicBezTo>
                <a:lnTo>
                  <a:pt x="95253" y="1690688"/>
                </a:lnTo>
                <a:cubicBezTo>
                  <a:pt x="42646" y="1690688"/>
                  <a:pt x="0" y="1648041"/>
                  <a:pt x="0" y="1595434"/>
                </a:cubicBezTo>
                <a:lnTo>
                  <a:pt x="0" y="95253"/>
                </a:lnTo>
                <a:cubicBezTo>
                  <a:pt x="0" y="42682"/>
                  <a:pt x="42682" y="0"/>
                  <a:pt x="95253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2281" y="141287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54443" y="2651"/>
                </a:moveTo>
                <a:cubicBezTo>
                  <a:pt x="55280" y="-1479"/>
                  <a:pt x="58936" y="-4465"/>
                  <a:pt x="63178" y="-4465"/>
                </a:cubicBezTo>
                <a:lnTo>
                  <a:pt x="79865" y="-4465"/>
                </a:lnTo>
                <a:cubicBezTo>
                  <a:pt x="84106" y="-4465"/>
                  <a:pt x="87762" y="-1479"/>
                  <a:pt x="88599" y="2651"/>
                </a:cubicBezTo>
                <a:lnTo>
                  <a:pt x="92646" y="22185"/>
                </a:lnTo>
                <a:cubicBezTo>
                  <a:pt x="96580" y="23859"/>
                  <a:pt x="100264" y="26008"/>
                  <a:pt x="103612" y="28547"/>
                </a:cubicBezTo>
                <a:lnTo>
                  <a:pt x="122532" y="22268"/>
                </a:lnTo>
                <a:cubicBezTo>
                  <a:pt x="126550" y="20929"/>
                  <a:pt x="130959" y="22603"/>
                  <a:pt x="133080" y="26287"/>
                </a:cubicBezTo>
                <a:lnTo>
                  <a:pt x="141424" y="40742"/>
                </a:lnTo>
                <a:cubicBezTo>
                  <a:pt x="143545" y="44425"/>
                  <a:pt x="142791" y="49057"/>
                  <a:pt x="139610" y="51876"/>
                </a:cubicBezTo>
                <a:lnTo>
                  <a:pt x="124737" y="65103"/>
                </a:lnTo>
                <a:cubicBezTo>
                  <a:pt x="124988" y="67168"/>
                  <a:pt x="125099" y="69289"/>
                  <a:pt x="125099" y="71438"/>
                </a:cubicBezTo>
                <a:cubicBezTo>
                  <a:pt x="125099" y="73586"/>
                  <a:pt x="124960" y="75707"/>
                  <a:pt x="124737" y="77772"/>
                </a:cubicBezTo>
                <a:lnTo>
                  <a:pt x="139638" y="91027"/>
                </a:lnTo>
                <a:cubicBezTo>
                  <a:pt x="142819" y="93845"/>
                  <a:pt x="143545" y="98506"/>
                  <a:pt x="141452" y="102161"/>
                </a:cubicBezTo>
                <a:lnTo>
                  <a:pt x="133108" y="116616"/>
                </a:lnTo>
                <a:cubicBezTo>
                  <a:pt x="130987" y="120272"/>
                  <a:pt x="126578" y="121974"/>
                  <a:pt x="122560" y="120634"/>
                </a:cubicBezTo>
                <a:lnTo>
                  <a:pt x="103640" y="114356"/>
                </a:lnTo>
                <a:cubicBezTo>
                  <a:pt x="100264" y="116895"/>
                  <a:pt x="96580" y="119016"/>
                  <a:pt x="92673" y="120718"/>
                </a:cubicBezTo>
                <a:lnTo>
                  <a:pt x="88655" y="140224"/>
                </a:lnTo>
                <a:cubicBezTo>
                  <a:pt x="87790" y="144382"/>
                  <a:pt x="84134" y="147340"/>
                  <a:pt x="79921" y="147340"/>
                </a:cubicBezTo>
                <a:lnTo>
                  <a:pt x="63233" y="147340"/>
                </a:lnTo>
                <a:cubicBezTo>
                  <a:pt x="58992" y="147340"/>
                  <a:pt x="55336" y="144354"/>
                  <a:pt x="54499" y="140224"/>
                </a:cubicBezTo>
                <a:lnTo>
                  <a:pt x="50481" y="120718"/>
                </a:lnTo>
                <a:cubicBezTo>
                  <a:pt x="46546" y="119044"/>
                  <a:pt x="42890" y="116895"/>
                  <a:pt x="39514" y="114356"/>
                </a:cubicBezTo>
                <a:lnTo>
                  <a:pt x="20510" y="120634"/>
                </a:lnTo>
                <a:cubicBezTo>
                  <a:pt x="16492" y="121974"/>
                  <a:pt x="12083" y="120300"/>
                  <a:pt x="9962" y="116616"/>
                </a:cubicBezTo>
                <a:lnTo>
                  <a:pt x="1619" y="102161"/>
                </a:lnTo>
                <a:cubicBezTo>
                  <a:pt x="-502" y="98478"/>
                  <a:pt x="251" y="93845"/>
                  <a:pt x="3432" y="91027"/>
                </a:cubicBezTo>
                <a:lnTo>
                  <a:pt x="18334" y="77772"/>
                </a:lnTo>
                <a:cubicBezTo>
                  <a:pt x="18083" y="75707"/>
                  <a:pt x="17971" y="73586"/>
                  <a:pt x="17971" y="71438"/>
                </a:cubicBezTo>
                <a:cubicBezTo>
                  <a:pt x="17971" y="69289"/>
                  <a:pt x="18111" y="67168"/>
                  <a:pt x="18334" y="65103"/>
                </a:cubicBezTo>
                <a:lnTo>
                  <a:pt x="3432" y="51848"/>
                </a:lnTo>
                <a:cubicBezTo>
                  <a:pt x="251" y="49030"/>
                  <a:pt x="-474" y="44369"/>
                  <a:pt x="1619" y="40714"/>
                </a:cubicBezTo>
                <a:lnTo>
                  <a:pt x="9962" y="26259"/>
                </a:lnTo>
                <a:cubicBezTo>
                  <a:pt x="12083" y="22575"/>
                  <a:pt x="16492" y="20901"/>
                  <a:pt x="20510" y="22241"/>
                </a:cubicBezTo>
                <a:lnTo>
                  <a:pt x="39430" y="28519"/>
                </a:lnTo>
                <a:cubicBezTo>
                  <a:pt x="42807" y="25980"/>
                  <a:pt x="46490" y="23859"/>
                  <a:pt x="50397" y="22157"/>
                </a:cubicBezTo>
                <a:lnTo>
                  <a:pt x="54443" y="2651"/>
                </a:lnTo>
                <a:close/>
                <a:moveTo>
                  <a:pt x="71521" y="93762"/>
                </a:moveTo>
                <a:cubicBezTo>
                  <a:pt x="79497" y="93732"/>
                  <a:pt x="86851" y="89449"/>
                  <a:pt x="90813" y="82527"/>
                </a:cubicBezTo>
                <a:cubicBezTo>
                  <a:pt x="94775" y="75605"/>
                  <a:pt x="94743" y="67095"/>
                  <a:pt x="90729" y="60203"/>
                </a:cubicBezTo>
                <a:cubicBezTo>
                  <a:pt x="86715" y="53311"/>
                  <a:pt x="79329" y="49083"/>
                  <a:pt x="71354" y="49113"/>
                </a:cubicBezTo>
                <a:cubicBezTo>
                  <a:pt x="63378" y="49143"/>
                  <a:pt x="56024" y="53426"/>
                  <a:pt x="52062" y="60348"/>
                </a:cubicBezTo>
                <a:cubicBezTo>
                  <a:pt x="48100" y="67270"/>
                  <a:pt x="48132" y="75780"/>
                  <a:pt x="52146" y="82672"/>
                </a:cubicBezTo>
                <a:cubicBezTo>
                  <a:pt x="56160" y="89564"/>
                  <a:pt x="63546" y="93792"/>
                  <a:pt x="71521" y="93762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7" name="Text 5"/>
          <p:cNvSpPr/>
          <p:nvPr/>
        </p:nvSpPr>
        <p:spPr>
          <a:xfrm>
            <a:off x="635000" y="1373188"/>
            <a:ext cx="6500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Configuration de base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52438" y="1690688"/>
            <a:ext cx="6611938" cy="1111250"/>
          </a:xfrm>
          <a:custGeom>
            <a:avLst/>
            <a:gdLst/>
            <a:ahLst/>
            <a:cxnLst/>
            <a:rect l="l" t="t" r="r" b="b"/>
            <a:pathLst>
              <a:path w="6611938" h="1111250">
                <a:moveTo>
                  <a:pt x="63497" y="0"/>
                </a:moveTo>
                <a:lnTo>
                  <a:pt x="6548441" y="0"/>
                </a:lnTo>
                <a:cubicBezTo>
                  <a:pt x="6583509" y="0"/>
                  <a:pt x="6611938" y="28428"/>
                  <a:pt x="6611938" y="63497"/>
                </a:cubicBezTo>
                <a:lnTo>
                  <a:pt x="6611938" y="1047753"/>
                </a:lnTo>
                <a:cubicBezTo>
                  <a:pt x="6611938" y="1082822"/>
                  <a:pt x="6583509" y="1111250"/>
                  <a:pt x="6548441" y="1111250"/>
                </a:cubicBezTo>
                <a:lnTo>
                  <a:pt x="63497" y="1111250"/>
                </a:lnTo>
                <a:cubicBezTo>
                  <a:pt x="28428" y="1111250"/>
                  <a:pt x="0" y="1082822"/>
                  <a:pt x="0" y="104775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9" name="Text 7"/>
          <p:cNvSpPr/>
          <p:nvPr/>
        </p:nvSpPr>
        <p:spPr>
          <a:xfrm>
            <a:off x="547688" y="1785938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hostname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SW-ALG-01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7688" y="1944688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domain-name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algermedilab.fr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7688" y="2103438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vtp mode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transparent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47688" y="2270125"/>
            <a:ext cx="100087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!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47688" y="2420938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enable secret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0 M@1treCorbe@uSur1@r$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47688" y="2579688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username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s_agh_alg privilege 15 secret 0 ***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1469" y="3036094"/>
            <a:ext cx="6873875" cy="1849438"/>
          </a:xfrm>
          <a:custGeom>
            <a:avLst/>
            <a:gdLst/>
            <a:ahLst/>
            <a:cxnLst/>
            <a:rect l="l" t="t" r="r" b="b"/>
            <a:pathLst>
              <a:path w="6873875" h="1849438">
                <a:moveTo>
                  <a:pt x="95246" y="0"/>
                </a:moveTo>
                <a:lnTo>
                  <a:pt x="6778629" y="0"/>
                </a:lnTo>
                <a:cubicBezTo>
                  <a:pt x="6831232" y="0"/>
                  <a:pt x="6873875" y="42643"/>
                  <a:pt x="6873875" y="95246"/>
                </a:cubicBezTo>
                <a:lnTo>
                  <a:pt x="6873875" y="1754191"/>
                </a:lnTo>
                <a:cubicBezTo>
                  <a:pt x="6873875" y="1806794"/>
                  <a:pt x="6831232" y="1849438"/>
                  <a:pt x="6778629" y="1849438"/>
                </a:cubicBezTo>
                <a:lnTo>
                  <a:pt x="95246" y="1849438"/>
                </a:lnTo>
                <a:cubicBezTo>
                  <a:pt x="42643" y="1849438"/>
                  <a:pt x="0" y="1806794"/>
                  <a:pt x="0" y="1754191"/>
                </a:cubicBezTo>
                <a:lnTo>
                  <a:pt x="0" y="95246"/>
                </a:lnTo>
                <a:cubicBezTo>
                  <a:pt x="0" y="42678"/>
                  <a:pt x="42678" y="0"/>
                  <a:pt x="9524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72281" y="32067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0"/>
                </a:moveTo>
                <a:cubicBezTo>
                  <a:pt x="72721" y="0"/>
                  <a:pt x="74005" y="279"/>
                  <a:pt x="75177" y="809"/>
                </a:cubicBezTo>
                <a:lnTo>
                  <a:pt x="127750" y="23106"/>
                </a:lnTo>
                <a:cubicBezTo>
                  <a:pt x="133890" y="25701"/>
                  <a:pt x="138466" y="31756"/>
                  <a:pt x="138438" y="39067"/>
                </a:cubicBezTo>
                <a:cubicBezTo>
                  <a:pt x="138299" y="66749"/>
                  <a:pt x="126913" y="117397"/>
                  <a:pt x="78832" y="140419"/>
                </a:cubicBezTo>
                <a:cubicBezTo>
                  <a:pt x="74172" y="142652"/>
                  <a:pt x="68759" y="142652"/>
                  <a:pt x="64098" y="140419"/>
                </a:cubicBezTo>
                <a:cubicBezTo>
                  <a:pt x="15990" y="117397"/>
                  <a:pt x="4632" y="66749"/>
                  <a:pt x="4493" y="39067"/>
                </a:cubicBezTo>
                <a:cubicBezTo>
                  <a:pt x="4465" y="31756"/>
                  <a:pt x="9041" y="25701"/>
                  <a:pt x="15180" y="23106"/>
                </a:cubicBezTo>
                <a:lnTo>
                  <a:pt x="67726" y="809"/>
                </a:lnTo>
                <a:cubicBezTo>
                  <a:pt x="68898" y="279"/>
                  <a:pt x="70154" y="0"/>
                  <a:pt x="71438" y="0"/>
                </a:cubicBezTo>
                <a:close/>
                <a:moveTo>
                  <a:pt x="71438" y="18641"/>
                </a:moveTo>
                <a:lnTo>
                  <a:pt x="71438" y="124151"/>
                </a:lnTo>
                <a:cubicBezTo>
                  <a:pt x="109947" y="105510"/>
                  <a:pt x="120300" y="64210"/>
                  <a:pt x="120551" y="39486"/>
                </a:cubicBezTo>
                <a:lnTo>
                  <a:pt x="71438" y="18669"/>
                </a:lnTo>
                <a:lnTo>
                  <a:pt x="71438" y="18669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7" name="Text 15"/>
          <p:cNvSpPr/>
          <p:nvPr/>
        </p:nvSpPr>
        <p:spPr>
          <a:xfrm>
            <a:off x="635000" y="3167063"/>
            <a:ext cx="6500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Sécurisation SSH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52438" y="3484563"/>
            <a:ext cx="6611938" cy="1270000"/>
          </a:xfrm>
          <a:custGeom>
            <a:avLst/>
            <a:gdLst/>
            <a:ahLst/>
            <a:cxnLst/>
            <a:rect l="l" t="t" r="r" b="b"/>
            <a:pathLst>
              <a:path w="6611938" h="1270000">
                <a:moveTo>
                  <a:pt x="63500" y="0"/>
                </a:moveTo>
                <a:lnTo>
                  <a:pt x="6548438" y="0"/>
                </a:lnTo>
                <a:cubicBezTo>
                  <a:pt x="6583484" y="0"/>
                  <a:pt x="6611938" y="28453"/>
                  <a:pt x="6611938" y="63500"/>
                </a:cubicBezTo>
                <a:lnTo>
                  <a:pt x="6611938" y="1206500"/>
                </a:lnTo>
                <a:cubicBezTo>
                  <a:pt x="6611938" y="1241547"/>
                  <a:pt x="6583484" y="1270000"/>
                  <a:pt x="6548438" y="1270000"/>
                </a:cubicBezTo>
                <a:lnTo>
                  <a:pt x="63500" y="1270000"/>
                </a:lnTo>
                <a:cubicBezTo>
                  <a:pt x="28453" y="1270000"/>
                  <a:pt x="0" y="1241547"/>
                  <a:pt x="0" y="1206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19" name="Text 17"/>
          <p:cNvSpPr/>
          <p:nvPr/>
        </p:nvSpPr>
        <p:spPr>
          <a:xfrm>
            <a:off x="547688" y="3579813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ssh version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47688" y="3738563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ssh time-out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60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47688" y="3897313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ssh authentication-retries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47688" y="4064000"/>
            <a:ext cx="100087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!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47688" y="4222750"/>
            <a:ext cx="72851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line vty 0 15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47688" y="4373563"/>
            <a:ext cx="6469063" cy="127000"/>
          </a:xfrm>
          <a:prstGeom prst="rect">
            <a:avLst/>
          </a:prstGeom>
          <a:noFill/>
          <a:ln/>
        </p:spPr>
        <p:txBody>
          <a:bodyPr wrap="square" lIns="1270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transport input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ssh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74688" y="4540250"/>
            <a:ext cx="62371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login local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21469" y="4988719"/>
            <a:ext cx="6873875" cy="1531938"/>
          </a:xfrm>
          <a:custGeom>
            <a:avLst/>
            <a:gdLst/>
            <a:ahLst/>
            <a:cxnLst/>
            <a:rect l="l" t="t" r="r" b="b"/>
            <a:pathLst>
              <a:path w="6873875" h="1531938">
                <a:moveTo>
                  <a:pt x="95256" y="0"/>
                </a:moveTo>
                <a:lnTo>
                  <a:pt x="6778619" y="0"/>
                </a:lnTo>
                <a:cubicBezTo>
                  <a:pt x="6831227" y="0"/>
                  <a:pt x="6873875" y="42648"/>
                  <a:pt x="6873875" y="95256"/>
                </a:cubicBezTo>
                <a:lnTo>
                  <a:pt x="6873875" y="1436682"/>
                </a:lnTo>
                <a:cubicBezTo>
                  <a:pt x="6873875" y="1489290"/>
                  <a:pt x="6831227" y="1531938"/>
                  <a:pt x="6778619" y="1531938"/>
                </a:cubicBezTo>
                <a:lnTo>
                  <a:pt x="95256" y="1531938"/>
                </a:lnTo>
                <a:cubicBezTo>
                  <a:pt x="42648" y="1531938"/>
                  <a:pt x="0" y="1489290"/>
                  <a:pt x="0" y="1436682"/>
                </a:cubicBezTo>
                <a:lnTo>
                  <a:pt x="0" y="95256"/>
                </a:lnTo>
                <a:cubicBezTo>
                  <a:pt x="0" y="42683"/>
                  <a:pt x="42683" y="0"/>
                  <a:pt x="9525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1E293B">
                  <a:alpha val="60000"/>
                </a:srgbClr>
              </a:gs>
            </a:gsLst>
            <a:lin ang="2700000" scaled="1"/>
          </a:gradFill>
          <a:ln w="12700">
            <a:solidFill>
              <a:srgbClr val="334155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72281" y="515937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62508"/>
                </a:moveTo>
                <a:lnTo>
                  <a:pt x="0" y="116086"/>
                </a:lnTo>
                <a:cubicBezTo>
                  <a:pt x="0" y="121025"/>
                  <a:pt x="3990" y="125016"/>
                  <a:pt x="8930" y="125016"/>
                </a:cubicBezTo>
                <a:lnTo>
                  <a:pt x="17859" y="125016"/>
                </a:lnTo>
                <a:lnTo>
                  <a:pt x="17859" y="95994"/>
                </a:lnTo>
                <a:cubicBezTo>
                  <a:pt x="17859" y="92283"/>
                  <a:pt x="20845" y="89297"/>
                  <a:pt x="24557" y="89297"/>
                </a:cubicBezTo>
                <a:cubicBezTo>
                  <a:pt x="28268" y="89297"/>
                  <a:pt x="31254" y="92283"/>
                  <a:pt x="31254" y="95994"/>
                </a:cubicBezTo>
                <a:lnTo>
                  <a:pt x="31254" y="125016"/>
                </a:lnTo>
                <a:lnTo>
                  <a:pt x="49113" y="125016"/>
                </a:lnTo>
                <a:lnTo>
                  <a:pt x="49113" y="95994"/>
                </a:lnTo>
                <a:cubicBezTo>
                  <a:pt x="49113" y="92283"/>
                  <a:pt x="52099" y="89297"/>
                  <a:pt x="55811" y="89297"/>
                </a:cubicBezTo>
                <a:cubicBezTo>
                  <a:pt x="59522" y="89297"/>
                  <a:pt x="62508" y="92283"/>
                  <a:pt x="62508" y="95994"/>
                </a:cubicBezTo>
                <a:lnTo>
                  <a:pt x="62508" y="125016"/>
                </a:lnTo>
                <a:lnTo>
                  <a:pt x="80367" y="125016"/>
                </a:lnTo>
                <a:lnTo>
                  <a:pt x="80367" y="95994"/>
                </a:lnTo>
                <a:cubicBezTo>
                  <a:pt x="80367" y="92283"/>
                  <a:pt x="83353" y="89297"/>
                  <a:pt x="87064" y="89297"/>
                </a:cubicBezTo>
                <a:cubicBezTo>
                  <a:pt x="90776" y="89297"/>
                  <a:pt x="93762" y="92283"/>
                  <a:pt x="93762" y="95994"/>
                </a:cubicBezTo>
                <a:lnTo>
                  <a:pt x="93762" y="125016"/>
                </a:lnTo>
                <a:lnTo>
                  <a:pt x="111621" y="125016"/>
                </a:lnTo>
                <a:lnTo>
                  <a:pt x="111621" y="95994"/>
                </a:lnTo>
                <a:cubicBezTo>
                  <a:pt x="111621" y="92283"/>
                  <a:pt x="114607" y="89297"/>
                  <a:pt x="118318" y="89297"/>
                </a:cubicBezTo>
                <a:cubicBezTo>
                  <a:pt x="122030" y="89297"/>
                  <a:pt x="125016" y="92283"/>
                  <a:pt x="125016" y="95994"/>
                </a:cubicBezTo>
                <a:lnTo>
                  <a:pt x="125016" y="125016"/>
                </a:lnTo>
                <a:lnTo>
                  <a:pt x="133945" y="125016"/>
                </a:lnTo>
                <a:cubicBezTo>
                  <a:pt x="138885" y="125016"/>
                  <a:pt x="142875" y="121025"/>
                  <a:pt x="142875" y="116086"/>
                </a:cubicBezTo>
                <a:lnTo>
                  <a:pt x="142875" y="62508"/>
                </a:lnTo>
                <a:cubicBezTo>
                  <a:pt x="142875" y="57569"/>
                  <a:pt x="138885" y="53578"/>
                  <a:pt x="133945" y="53578"/>
                </a:cubicBezTo>
                <a:lnTo>
                  <a:pt x="125016" y="53578"/>
                </a:lnTo>
                <a:lnTo>
                  <a:pt x="125016" y="44648"/>
                </a:lnTo>
                <a:cubicBezTo>
                  <a:pt x="125016" y="39709"/>
                  <a:pt x="121025" y="35719"/>
                  <a:pt x="116086" y="35719"/>
                </a:cubicBezTo>
                <a:lnTo>
                  <a:pt x="107156" y="35719"/>
                </a:lnTo>
                <a:lnTo>
                  <a:pt x="107156" y="26789"/>
                </a:lnTo>
                <a:cubicBezTo>
                  <a:pt x="107156" y="21850"/>
                  <a:pt x="103166" y="17859"/>
                  <a:pt x="98227" y="17859"/>
                </a:cubicBezTo>
                <a:lnTo>
                  <a:pt x="44648" y="17859"/>
                </a:lnTo>
                <a:cubicBezTo>
                  <a:pt x="39709" y="17859"/>
                  <a:pt x="35719" y="21850"/>
                  <a:pt x="35719" y="26789"/>
                </a:cubicBezTo>
                <a:lnTo>
                  <a:pt x="35719" y="35719"/>
                </a:lnTo>
                <a:lnTo>
                  <a:pt x="26789" y="35719"/>
                </a:lnTo>
                <a:cubicBezTo>
                  <a:pt x="21850" y="35719"/>
                  <a:pt x="17859" y="39709"/>
                  <a:pt x="17859" y="44648"/>
                </a:cubicBezTo>
                <a:lnTo>
                  <a:pt x="17859" y="53578"/>
                </a:lnTo>
                <a:lnTo>
                  <a:pt x="8930" y="53578"/>
                </a:lnTo>
                <a:cubicBezTo>
                  <a:pt x="3990" y="53578"/>
                  <a:pt x="0" y="57569"/>
                  <a:pt x="0" y="62508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8" name="Text 26"/>
          <p:cNvSpPr/>
          <p:nvPr/>
        </p:nvSpPr>
        <p:spPr>
          <a:xfrm>
            <a:off x="635000" y="5119688"/>
            <a:ext cx="6500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Ports Trunk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52438" y="5437188"/>
            <a:ext cx="6611938" cy="952500"/>
          </a:xfrm>
          <a:custGeom>
            <a:avLst/>
            <a:gdLst/>
            <a:ahLst/>
            <a:cxnLst/>
            <a:rect l="l" t="t" r="r" b="b"/>
            <a:pathLst>
              <a:path w="6611938" h="952500">
                <a:moveTo>
                  <a:pt x="63503" y="0"/>
                </a:moveTo>
                <a:lnTo>
                  <a:pt x="6548434" y="0"/>
                </a:lnTo>
                <a:cubicBezTo>
                  <a:pt x="6583506" y="0"/>
                  <a:pt x="6611938" y="28431"/>
                  <a:pt x="6611938" y="63503"/>
                </a:cubicBezTo>
                <a:lnTo>
                  <a:pt x="6611938" y="888997"/>
                </a:lnTo>
                <a:cubicBezTo>
                  <a:pt x="6611938" y="924069"/>
                  <a:pt x="6583506" y="952500"/>
                  <a:pt x="6548434" y="952500"/>
                </a:cubicBezTo>
                <a:lnTo>
                  <a:pt x="63503" y="952500"/>
                </a:lnTo>
                <a:cubicBezTo>
                  <a:pt x="28431" y="952500"/>
                  <a:pt x="0" y="924069"/>
                  <a:pt x="0" y="888997"/>
                </a:cubicBezTo>
                <a:lnTo>
                  <a:pt x="0" y="63503"/>
                </a:lnTo>
                <a:cubicBezTo>
                  <a:pt x="0" y="28431"/>
                  <a:pt x="28431" y="0"/>
                  <a:pt x="63503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0" name="Text 28"/>
          <p:cNvSpPr/>
          <p:nvPr/>
        </p:nvSpPr>
        <p:spPr>
          <a:xfrm>
            <a:off x="547688" y="5532438"/>
            <a:ext cx="6469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GigabitEthernet1/0/1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47688" y="5691188"/>
            <a:ext cx="6469063" cy="127000"/>
          </a:xfrm>
          <a:prstGeom prst="rect">
            <a:avLst/>
          </a:prstGeom>
          <a:noFill/>
          <a:ln/>
        </p:spPr>
        <p:txBody>
          <a:bodyPr wrap="square" lIns="1270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description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TRUNK-TO-RO-ALG-01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47688" y="5849938"/>
            <a:ext cx="6469063" cy="127000"/>
          </a:xfrm>
          <a:prstGeom prst="rect">
            <a:avLst/>
          </a:prstGeom>
          <a:noFill/>
          <a:ln/>
        </p:spPr>
        <p:txBody>
          <a:bodyPr wrap="square" lIns="1270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switchport mode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trunk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47688" y="6008688"/>
            <a:ext cx="6469063" cy="127000"/>
          </a:xfrm>
          <a:prstGeom prst="rect">
            <a:avLst/>
          </a:prstGeom>
          <a:noFill/>
          <a:ln/>
        </p:spPr>
        <p:txBody>
          <a:bodyPr wrap="square" lIns="1270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switchport trunk native vlan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999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47688" y="6167438"/>
            <a:ext cx="6469063" cy="127000"/>
          </a:xfrm>
          <a:prstGeom prst="rect">
            <a:avLst/>
          </a:prstGeom>
          <a:noFill/>
          <a:ln/>
        </p:spPr>
        <p:txBody>
          <a:bodyPr wrap="square" lIns="1270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switchport trunk allowed vlan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10,20,30,40,50,60,70,80,90,100,110,120,130,140,150,160,170,180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331770" y="1242219"/>
            <a:ext cx="4540250" cy="2420938"/>
          </a:xfrm>
          <a:custGeom>
            <a:avLst/>
            <a:gdLst/>
            <a:ahLst/>
            <a:cxnLst/>
            <a:rect l="l" t="t" r="r" b="b"/>
            <a:pathLst>
              <a:path w="4540250" h="2420938">
                <a:moveTo>
                  <a:pt x="95240" y="0"/>
                </a:moveTo>
                <a:lnTo>
                  <a:pt x="4445010" y="0"/>
                </a:lnTo>
                <a:cubicBezTo>
                  <a:pt x="4497610" y="0"/>
                  <a:pt x="4540250" y="42640"/>
                  <a:pt x="4540250" y="95240"/>
                </a:cubicBezTo>
                <a:lnTo>
                  <a:pt x="4540250" y="2325698"/>
                </a:lnTo>
                <a:cubicBezTo>
                  <a:pt x="4540250" y="2378297"/>
                  <a:pt x="4497610" y="2420937"/>
                  <a:pt x="4445010" y="2420938"/>
                </a:cubicBezTo>
                <a:lnTo>
                  <a:pt x="95240" y="2420938"/>
                </a:lnTo>
                <a:cubicBezTo>
                  <a:pt x="42640" y="2420938"/>
                  <a:pt x="0" y="2378297"/>
                  <a:pt x="0" y="2325698"/>
                </a:cubicBezTo>
                <a:lnTo>
                  <a:pt x="0" y="95240"/>
                </a:lnTo>
                <a:cubicBezTo>
                  <a:pt x="0" y="42675"/>
                  <a:pt x="42675" y="0"/>
                  <a:pt x="95240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3B82F6">
                  <a:alpha val="5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473652" y="1412875"/>
            <a:ext cx="160734" cy="142875"/>
          </a:xfrm>
          <a:custGeom>
            <a:avLst/>
            <a:gdLst/>
            <a:ahLst/>
            <a:cxnLst/>
            <a:rect l="l" t="t" r="r" b="b"/>
            <a:pathLst>
              <a:path w="160734" h="142875">
                <a:moveTo>
                  <a:pt x="69205" y="24557"/>
                </a:moveTo>
                <a:lnTo>
                  <a:pt x="91529" y="24557"/>
                </a:lnTo>
                <a:lnTo>
                  <a:pt x="91529" y="37951"/>
                </a:lnTo>
                <a:lnTo>
                  <a:pt x="69205" y="37951"/>
                </a:lnTo>
                <a:lnTo>
                  <a:pt x="69205" y="24557"/>
                </a:lnTo>
                <a:close/>
                <a:moveTo>
                  <a:pt x="66973" y="8930"/>
                </a:moveTo>
                <a:cubicBezTo>
                  <a:pt x="59578" y="8930"/>
                  <a:pt x="53578" y="14929"/>
                  <a:pt x="53578" y="22324"/>
                </a:cubicBezTo>
                <a:lnTo>
                  <a:pt x="53578" y="40184"/>
                </a:lnTo>
                <a:cubicBezTo>
                  <a:pt x="53578" y="47578"/>
                  <a:pt x="59578" y="53578"/>
                  <a:pt x="66973" y="53578"/>
                </a:cubicBezTo>
                <a:lnTo>
                  <a:pt x="71438" y="53578"/>
                </a:lnTo>
                <a:lnTo>
                  <a:pt x="71438" y="62508"/>
                </a:lnTo>
                <a:lnTo>
                  <a:pt x="8930" y="62508"/>
                </a:lnTo>
                <a:cubicBezTo>
                  <a:pt x="3990" y="62508"/>
                  <a:pt x="0" y="66498"/>
                  <a:pt x="0" y="71438"/>
                </a:cubicBezTo>
                <a:cubicBezTo>
                  <a:pt x="0" y="76377"/>
                  <a:pt x="3990" y="80367"/>
                  <a:pt x="8930" y="80367"/>
                </a:cubicBezTo>
                <a:lnTo>
                  <a:pt x="35719" y="80367"/>
                </a:lnTo>
                <a:lnTo>
                  <a:pt x="35719" y="89297"/>
                </a:lnTo>
                <a:lnTo>
                  <a:pt x="31254" y="89297"/>
                </a:lnTo>
                <a:cubicBezTo>
                  <a:pt x="23859" y="89297"/>
                  <a:pt x="17859" y="95297"/>
                  <a:pt x="17859" y="102691"/>
                </a:cubicBezTo>
                <a:lnTo>
                  <a:pt x="17859" y="120551"/>
                </a:lnTo>
                <a:cubicBezTo>
                  <a:pt x="17859" y="127946"/>
                  <a:pt x="23859" y="133945"/>
                  <a:pt x="31254" y="133945"/>
                </a:cubicBezTo>
                <a:lnTo>
                  <a:pt x="58043" y="133945"/>
                </a:lnTo>
                <a:cubicBezTo>
                  <a:pt x="65438" y="133945"/>
                  <a:pt x="71438" y="127946"/>
                  <a:pt x="71438" y="120551"/>
                </a:cubicBezTo>
                <a:lnTo>
                  <a:pt x="71438" y="102691"/>
                </a:lnTo>
                <a:cubicBezTo>
                  <a:pt x="71438" y="95297"/>
                  <a:pt x="65438" y="89297"/>
                  <a:pt x="58043" y="89297"/>
                </a:cubicBezTo>
                <a:lnTo>
                  <a:pt x="53578" y="89297"/>
                </a:lnTo>
                <a:lnTo>
                  <a:pt x="53578" y="8036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2691" y="89297"/>
                </a:lnTo>
                <a:cubicBezTo>
                  <a:pt x="95297" y="89297"/>
                  <a:pt x="89297" y="95297"/>
                  <a:pt x="89297" y="102691"/>
                </a:cubicBezTo>
                <a:lnTo>
                  <a:pt x="89297" y="120551"/>
                </a:lnTo>
                <a:cubicBezTo>
                  <a:pt x="89297" y="127946"/>
                  <a:pt x="95297" y="133945"/>
                  <a:pt x="102691" y="133945"/>
                </a:cubicBezTo>
                <a:lnTo>
                  <a:pt x="129480" y="133945"/>
                </a:lnTo>
                <a:cubicBezTo>
                  <a:pt x="136875" y="133945"/>
                  <a:pt x="142875" y="127946"/>
                  <a:pt x="142875" y="120551"/>
                </a:cubicBezTo>
                <a:lnTo>
                  <a:pt x="142875" y="102691"/>
                </a:lnTo>
                <a:cubicBezTo>
                  <a:pt x="142875" y="95297"/>
                  <a:pt x="136875" y="89297"/>
                  <a:pt x="129480" y="89297"/>
                </a:cubicBezTo>
                <a:lnTo>
                  <a:pt x="125016" y="89297"/>
                </a:lnTo>
                <a:lnTo>
                  <a:pt x="125016" y="80367"/>
                </a:lnTo>
                <a:lnTo>
                  <a:pt x="151805" y="80367"/>
                </a:lnTo>
                <a:cubicBezTo>
                  <a:pt x="156744" y="80367"/>
                  <a:pt x="160734" y="76377"/>
                  <a:pt x="160734" y="71438"/>
                </a:cubicBezTo>
                <a:cubicBezTo>
                  <a:pt x="160734" y="66498"/>
                  <a:pt x="156744" y="62508"/>
                  <a:pt x="151805" y="62508"/>
                </a:cubicBezTo>
                <a:lnTo>
                  <a:pt x="89297" y="62508"/>
                </a:lnTo>
                <a:lnTo>
                  <a:pt x="89297" y="53578"/>
                </a:lnTo>
                <a:lnTo>
                  <a:pt x="93762" y="53578"/>
                </a:lnTo>
                <a:cubicBezTo>
                  <a:pt x="101157" y="53578"/>
                  <a:pt x="107156" y="47578"/>
                  <a:pt x="107156" y="40184"/>
                </a:cubicBezTo>
                <a:lnTo>
                  <a:pt x="107156" y="22324"/>
                </a:lnTo>
                <a:cubicBezTo>
                  <a:pt x="107156" y="14929"/>
                  <a:pt x="101157" y="8930"/>
                  <a:pt x="93762" y="8930"/>
                </a:cubicBezTo>
                <a:lnTo>
                  <a:pt x="66973" y="8930"/>
                </a:lnTo>
                <a:close/>
                <a:moveTo>
                  <a:pt x="125016" y="104924"/>
                </a:moveTo>
                <a:lnTo>
                  <a:pt x="127248" y="104924"/>
                </a:lnTo>
                <a:lnTo>
                  <a:pt x="127248" y="118318"/>
                </a:lnTo>
                <a:lnTo>
                  <a:pt x="104924" y="118318"/>
                </a:lnTo>
                <a:lnTo>
                  <a:pt x="104924" y="104924"/>
                </a:lnTo>
                <a:lnTo>
                  <a:pt x="125016" y="104924"/>
                </a:lnTo>
                <a:close/>
                <a:moveTo>
                  <a:pt x="53578" y="104924"/>
                </a:moveTo>
                <a:lnTo>
                  <a:pt x="55811" y="104924"/>
                </a:lnTo>
                <a:lnTo>
                  <a:pt x="55811" y="118318"/>
                </a:lnTo>
                <a:lnTo>
                  <a:pt x="33486" y="118318"/>
                </a:lnTo>
                <a:lnTo>
                  <a:pt x="33486" y="104924"/>
                </a:lnTo>
                <a:lnTo>
                  <a:pt x="53578" y="104924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7" name="Text 35"/>
          <p:cNvSpPr/>
          <p:nvPr/>
        </p:nvSpPr>
        <p:spPr>
          <a:xfrm>
            <a:off x="7645301" y="1373188"/>
            <a:ext cx="416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VLANs définis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462738" y="16906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39" name="Text 37"/>
          <p:cNvSpPr/>
          <p:nvPr/>
        </p:nvSpPr>
        <p:spPr>
          <a:xfrm>
            <a:off x="7526238" y="17621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10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945313" y="1762125"/>
            <a:ext cx="5190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ESXi-MGMT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632776" y="16906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2" name="Text 40"/>
          <p:cNvSpPr/>
          <p:nvPr/>
        </p:nvSpPr>
        <p:spPr>
          <a:xfrm>
            <a:off x="9696276" y="17621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20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0115352" y="1762125"/>
            <a:ext cx="204763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BDD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462738" y="2008187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5" name="Text 43"/>
          <p:cNvSpPr/>
          <p:nvPr/>
        </p:nvSpPr>
        <p:spPr>
          <a:xfrm>
            <a:off x="7526238" y="20796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30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945313" y="2079625"/>
            <a:ext cx="204763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WEB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632776" y="2008187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48" name="Text 46"/>
          <p:cNvSpPr/>
          <p:nvPr/>
        </p:nvSpPr>
        <p:spPr>
          <a:xfrm>
            <a:off x="9696276" y="20796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40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0115352" y="2079625"/>
            <a:ext cx="257101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GLPI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462738" y="23256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1" name="Text 49"/>
          <p:cNvSpPr/>
          <p:nvPr/>
        </p:nvSpPr>
        <p:spPr>
          <a:xfrm>
            <a:off x="7526238" y="23971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50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7945313" y="2397125"/>
            <a:ext cx="361900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WIKIJS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9632776" y="23256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4" name="Text 52"/>
          <p:cNvSpPr/>
          <p:nvPr/>
        </p:nvSpPr>
        <p:spPr>
          <a:xfrm>
            <a:off x="9696276" y="23971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60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0115352" y="23971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BASTION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462738" y="26431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57" name="Text 55"/>
          <p:cNvSpPr/>
          <p:nvPr/>
        </p:nvSpPr>
        <p:spPr>
          <a:xfrm>
            <a:off x="7526238" y="27146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70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7945313" y="27146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MON-BKP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9632776" y="26431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0" name="Text 58"/>
          <p:cNvSpPr/>
          <p:nvPr/>
        </p:nvSpPr>
        <p:spPr>
          <a:xfrm>
            <a:off x="9696276" y="27146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80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10115352" y="2714625"/>
            <a:ext cx="466576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NET-MGMT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7462738" y="29606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3" name="Text 61"/>
          <p:cNvSpPr/>
          <p:nvPr/>
        </p:nvSpPr>
        <p:spPr>
          <a:xfrm>
            <a:off x="7526238" y="30321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90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7945313" y="3032125"/>
            <a:ext cx="5190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OOB-IDRAC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9632776" y="29606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6" name="Text 64"/>
          <p:cNvSpPr/>
          <p:nvPr/>
        </p:nvSpPr>
        <p:spPr>
          <a:xfrm>
            <a:off x="9696276" y="3032125"/>
            <a:ext cx="466576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100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10167689" y="3032125"/>
            <a:ext cx="466576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SRV-CORE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7462738" y="32781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69" name="Text 67"/>
          <p:cNvSpPr/>
          <p:nvPr/>
        </p:nvSpPr>
        <p:spPr>
          <a:xfrm>
            <a:off x="7526238" y="3349625"/>
            <a:ext cx="466576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110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7997651" y="3349625"/>
            <a:ext cx="414238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vMOTION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9632776" y="3278188"/>
            <a:ext cx="2103438" cy="254000"/>
          </a:xfrm>
          <a:custGeom>
            <a:avLst/>
            <a:gdLst/>
            <a:ahLst/>
            <a:cxnLst/>
            <a:rect l="l" t="t" r="r" b="b"/>
            <a:pathLst>
              <a:path w="2103438" h="254000">
                <a:moveTo>
                  <a:pt x="63500" y="0"/>
                </a:moveTo>
                <a:lnTo>
                  <a:pt x="2039938" y="0"/>
                </a:lnTo>
                <a:cubicBezTo>
                  <a:pt x="2074984" y="0"/>
                  <a:pt x="2103438" y="28453"/>
                  <a:pt x="2103438" y="63500"/>
                </a:cubicBezTo>
                <a:lnTo>
                  <a:pt x="2103438" y="190500"/>
                </a:lnTo>
                <a:cubicBezTo>
                  <a:pt x="2103438" y="225547"/>
                  <a:pt x="2074984" y="254000"/>
                  <a:pt x="2039938" y="254000"/>
                </a:cubicBezTo>
                <a:lnTo>
                  <a:pt x="63500" y="254000"/>
                </a:lnTo>
                <a:cubicBezTo>
                  <a:pt x="28453" y="254000"/>
                  <a:pt x="0" y="225547"/>
                  <a:pt x="0" y="190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2" name="Text 70"/>
          <p:cNvSpPr/>
          <p:nvPr/>
        </p:nvSpPr>
        <p:spPr>
          <a:xfrm>
            <a:off x="9696276" y="3349625"/>
            <a:ext cx="466576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vlan 120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10167689" y="3349625"/>
            <a:ext cx="62371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BACKUP-Xfer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7331770" y="3766344"/>
            <a:ext cx="4540250" cy="1690688"/>
          </a:xfrm>
          <a:custGeom>
            <a:avLst/>
            <a:gdLst/>
            <a:ahLst/>
            <a:cxnLst/>
            <a:rect l="l" t="t" r="r" b="b"/>
            <a:pathLst>
              <a:path w="4540250" h="1690688">
                <a:moveTo>
                  <a:pt x="95253" y="0"/>
                </a:moveTo>
                <a:lnTo>
                  <a:pt x="4444997" y="0"/>
                </a:lnTo>
                <a:cubicBezTo>
                  <a:pt x="4497604" y="0"/>
                  <a:pt x="4540250" y="42646"/>
                  <a:pt x="4540250" y="95253"/>
                </a:cubicBezTo>
                <a:lnTo>
                  <a:pt x="4540250" y="1595434"/>
                </a:lnTo>
                <a:cubicBezTo>
                  <a:pt x="4540250" y="1648041"/>
                  <a:pt x="4497604" y="1690688"/>
                  <a:pt x="4444997" y="1690688"/>
                </a:cubicBezTo>
                <a:lnTo>
                  <a:pt x="95253" y="1690688"/>
                </a:lnTo>
                <a:cubicBezTo>
                  <a:pt x="42646" y="1690688"/>
                  <a:pt x="0" y="1648041"/>
                  <a:pt x="0" y="1595434"/>
                </a:cubicBezTo>
                <a:lnTo>
                  <a:pt x="0" y="95253"/>
                </a:lnTo>
                <a:cubicBezTo>
                  <a:pt x="0" y="42682"/>
                  <a:pt x="42682" y="0"/>
                  <a:pt x="95253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10B981">
                  <a:alpha val="5000"/>
                </a:srgbClr>
              </a:gs>
            </a:gsLst>
            <a:lin ang="2700000" scaled="1"/>
          </a:gradFill>
          <a:ln w="12700">
            <a:solidFill>
              <a:srgbClr val="10B981">
                <a:alpha val="40000"/>
              </a:srgbClr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7500441" y="3937000"/>
            <a:ext cx="107156" cy="142875"/>
          </a:xfrm>
          <a:custGeom>
            <a:avLst/>
            <a:gdLst/>
            <a:ahLst/>
            <a:cxnLst/>
            <a:rect l="l" t="t" r="r" b="b"/>
            <a:pathLst>
              <a:path w="107156" h="142875">
                <a:moveTo>
                  <a:pt x="35719" y="26789"/>
                </a:moveTo>
                <a:lnTo>
                  <a:pt x="35719" y="44648"/>
                </a:lnTo>
                <a:lnTo>
                  <a:pt x="71438" y="44648"/>
                </a:lnTo>
                <a:lnTo>
                  <a:pt x="71438" y="26789"/>
                </a:lnTo>
                <a:cubicBezTo>
                  <a:pt x="71438" y="16939"/>
                  <a:pt x="63429" y="8930"/>
                  <a:pt x="53578" y="8930"/>
                </a:cubicBezTo>
                <a:cubicBezTo>
                  <a:pt x="43728" y="8930"/>
                  <a:pt x="35719" y="16939"/>
                  <a:pt x="35719" y="26789"/>
                </a:cubicBezTo>
                <a:close/>
                <a:moveTo>
                  <a:pt x="17859" y="44648"/>
                </a:moveTo>
                <a:lnTo>
                  <a:pt x="17859" y="26789"/>
                </a:lnTo>
                <a:cubicBezTo>
                  <a:pt x="17859" y="7060"/>
                  <a:pt x="33849" y="-8930"/>
                  <a:pt x="53578" y="-8930"/>
                </a:cubicBezTo>
                <a:cubicBezTo>
                  <a:pt x="73307" y="-8930"/>
                  <a:pt x="89297" y="7060"/>
                  <a:pt x="89297" y="26789"/>
                </a:cubicBezTo>
                <a:lnTo>
                  <a:pt x="89297" y="44648"/>
                </a:lnTo>
                <a:cubicBezTo>
                  <a:pt x="99147" y="44648"/>
                  <a:pt x="107156" y="52657"/>
                  <a:pt x="107156" y="62508"/>
                </a:cubicBezTo>
                <a:lnTo>
                  <a:pt x="107156" y="125016"/>
                </a:lnTo>
                <a:cubicBezTo>
                  <a:pt x="107156" y="134866"/>
                  <a:pt x="99147" y="142875"/>
                  <a:pt x="89297" y="142875"/>
                </a:cubicBezTo>
                <a:lnTo>
                  <a:pt x="17859" y="142875"/>
                </a:lnTo>
                <a:cubicBezTo>
                  <a:pt x="8009" y="142875"/>
                  <a:pt x="0" y="134866"/>
                  <a:pt x="0" y="125016"/>
                </a:cubicBezTo>
                <a:lnTo>
                  <a:pt x="0" y="62508"/>
                </a:lnTo>
                <a:cubicBezTo>
                  <a:pt x="0" y="52657"/>
                  <a:pt x="8009" y="44648"/>
                  <a:pt x="17859" y="44648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76" name="Text 74"/>
          <p:cNvSpPr/>
          <p:nvPr/>
        </p:nvSpPr>
        <p:spPr>
          <a:xfrm>
            <a:off x="7645301" y="3897313"/>
            <a:ext cx="416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Port-Security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7462738" y="4214813"/>
            <a:ext cx="4278313" cy="1111250"/>
          </a:xfrm>
          <a:custGeom>
            <a:avLst/>
            <a:gdLst/>
            <a:ahLst/>
            <a:cxnLst/>
            <a:rect l="l" t="t" r="r" b="b"/>
            <a:pathLst>
              <a:path w="4278313" h="1111250">
                <a:moveTo>
                  <a:pt x="63497" y="0"/>
                </a:moveTo>
                <a:lnTo>
                  <a:pt x="4214816" y="0"/>
                </a:lnTo>
                <a:cubicBezTo>
                  <a:pt x="4249884" y="0"/>
                  <a:pt x="4278313" y="28428"/>
                  <a:pt x="4278313" y="63497"/>
                </a:cubicBezTo>
                <a:lnTo>
                  <a:pt x="4278313" y="1047753"/>
                </a:lnTo>
                <a:cubicBezTo>
                  <a:pt x="4278313" y="1082822"/>
                  <a:pt x="4249884" y="1111250"/>
                  <a:pt x="4214816" y="1111250"/>
                </a:cubicBezTo>
                <a:lnTo>
                  <a:pt x="63497" y="1111250"/>
                </a:lnTo>
                <a:cubicBezTo>
                  <a:pt x="28428" y="1111250"/>
                  <a:pt x="0" y="1082822"/>
                  <a:pt x="0" y="1047753"/>
                </a:cubicBezTo>
                <a:lnTo>
                  <a:pt x="0" y="63497"/>
                </a:lnTo>
                <a:cubicBezTo>
                  <a:pt x="0" y="28428"/>
                  <a:pt x="28428" y="0"/>
                  <a:pt x="63497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78" name="Text 76"/>
          <p:cNvSpPr/>
          <p:nvPr/>
        </p:nvSpPr>
        <p:spPr>
          <a:xfrm>
            <a:off x="7557988" y="4318000"/>
            <a:ext cx="1304479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switchport port-security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7557988" y="4468813"/>
            <a:ext cx="41354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switchport port-security maximum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2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7557988" y="4627563"/>
            <a:ext cx="41354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switchport port-security violation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restrict</a:t>
            </a:r>
            <a:endParaRPr lang="en-US" sz="1600" dirty="0"/>
          </a:p>
        </p:txBody>
      </p:sp>
      <p:sp>
        <p:nvSpPr>
          <p:cNvPr id="81" name="Text 79"/>
          <p:cNvSpPr/>
          <p:nvPr/>
        </p:nvSpPr>
        <p:spPr>
          <a:xfrm>
            <a:off x="7557988" y="4794250"/>
            <a:ext cx="100087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F59E0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!</a:t>
            </a:r>
            <a:endParaRPr lang="en-US" sz="1600" dirty="0"/>
          </a:p>
        </p:txBody>
      </p:sp>
      <p:sp>
        <p:nvSpPr>
          <p:cNvPr id="82" name="Text 80"/>
          <p:cNvSpPr/>
          <p:nvPr/>
        </p:nvSpPr>
        <p:spPr>
          <a:xfrm>
            <a:off x="7557988" y="4953000"/>
            <a:ext cx="1199803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spanning-tree portfast</a:t>
            </a:r>
            <a:endParaRPr lang="en-US" sz="1600" dirty="0"/>
          </a:p>
        </p:txBody>
      </p:sp>
      <p:sp>
        <p:nvSpPr>
          <p:cNvPr id="83" name="Text 81"/>
          <p:cNvSpPr/>
          <p:nvPr/>
        </p:nvSpPr>
        <p:spPr>
          <a:xfrm>
            <a:off x="7557988" y="5111750"/>
            <a:ext cx="1618754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spanning-tree bpduguard enable</a:t>
            </a:r>
            <a:endParaRPr lang="en-US" sz="1600" dirty="0"/>
          </a:p>
        </p:txBody>
      </p:sp>
      <p:sp>
        <p:nvSpPr>
          <p:cNvPr id="84" name="Shape 82"/>
          <p:cNvSpPr/>
          <p:nvPr/>
        </p:nvSpPr>
        <p:spPr>
          <a:xfrm>
            <a:off x="7331770" y="5560219"/>
            <a:ext cx="4540250" cy="1373188"/>
          </a:xfrm>
          <a:custGeom>
            <a:avLst/>
            <a:gdLst/>
            <a:ahLst/>
            <a:cxnLst/>
            <a:rect l="l" t="t" r="r" b="b"/>
            <a:pathLst>
              <a:path w="4540250" h="1373188">
                <a:moveTo>
                  <a:pt x="95244" y="0"/>
                </a:moveTo>
                <a:lnTo>
                  <a:pt x="4445006" y="0"/>
                </a:lnTo>
                <a:cubicBezTo>
                  <a:pt x="4497572" y="0"/>
                  <a:pt x="4540250" y="42678"/>
                  <a:pt x="4540250" y="95244"/>
                </a:cubicBezTo>
                <a:lnTo>
                  <a:pt x="4540250" y="1277943"/>
                </a:lnTo>
                <a:cubicBezTo>
                  <a:pt x="4540250" y="1330545"/>
                  <a:pt x="4497608" y="1373188"/>
                  <a:pt x="4445006" y="1373188"/>
                </a:cubicBezTo>
                <a:lnTo>
                  <a:pt x="95244" y="1373188"/>
                </a:lnTo>
                <a:cubicBezTo>
                  <a:pt x="42678" y="1373188"/>
                  <a:pt x="0" y="1330510"/>
                  <a:pt x="0" y="1277943"/>
                </a:cubicBezTo>
                <a:lnTo>
                  <a:pt x="0" y="95244"/>
                </a:lnTo>
                <a:cubicBezTo>
                  <a:pt x="0" y="42642"/>
                  <a:pt x="42642" y="0"/>
                  <a:pt x="95244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F59E0B">
                  <a:alpha val="5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7482582" y="573087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7859" y="8930"/>
                </a:moveTo>
                <a:cubicBezTo>
                  <a:pt x="8009" y="8930"/>
                  <a:pt x="0" y="16939"/>
                  <a:pt x="0" y="26789"/>
                </a:cubicBezTo>
                <a:lnTo>
                  <a:pt x="0" y="98227"/>
                </a:lnTo>
                <a:cubicBezTo>
                  <a:pt x="0" y="108077"/>
                  <a:pt x="8009" y="116086"/>
                  <a:pt x="17859" y="116086"/>
                </a:cubicBezTo>
                <a:lnTo>
                  <a:pt x="58043" y="116086"/>
                </a:lnTo>
                <a:lnTo>
                  <a:pt x="53578" y="129480"/>
                </a:lnTo>
                <a:lnTo>
                  <a:pt x="33486" y="129480"/>
                </a:lnTo>
                <a:cubicBezTo>
                  <a:pt x="29775" y="129480"/>
                  <a:pt x="26789" y="132466"/>
                  <a:pt x="26789" y="136178"/>
                </a:cubicBezTo>
                <a:cubicBezTo>
                  <a:pt x="26789" y="139889"/>
                  <a:pt x="29775" y="142875"/>
                  <a:pt x="33486" y="142875"/>
                </a:cubicBezTo>
                <a:lnTo>
                  <a:pt x="109389" y="142875"/>
                </a:lnTo>
                <a:cubicBezTo>
                  <a:pt x="113100" y="142875"/>
                  <a:pt x="116086" y="139889"/>
                  <a:pt x="116086" y="136178"/>
                </a:cubicBezTo>
                <a:cubicBezTo>
                  <a:pt x="116086" y="132466"/>
                  <a:pt x="113100" y="129480"/>
                  <a:pt x="109389" y="129480"/>
                </a:cubicBezTo>
                <a:lnTo>
                  <a:pt x="89297" y="129480"/>
                </a:lnTo>
                <a:lnTo>
                  <a:pt x="84832" y="116086"/>
                </a:lnTo>
                <a:lnTo>
                  <a:pt x="125016" y="116086"/>
                </a:lnTo>
                <a:cubicBezTo>
                  <a:pt x="134866" y="116086"/>
                  <a:pt x="142875" y="108077"/>
                  <a:pt x="142875" y="98227"/>
                </a:cubicBezTo>
                <a:lnTo>
                  <a:pt x="142875" y="26789"/>
                </a:lnTo>
                <a:cubicBezTo>
                  <a:pt x="142875" y="16939"/>
                  <a:pt x="134866" y="8930"/>
                  <a:pt x="125016" y="8930"/>
                </a:cubicBezTo>
                <a:lnTo>
                  <a:pt x="17859" y="8930"/>
                </a:lnTo>
                <a:close/>
                <a:moveTo>
                  <a:pt x="26789" y="26789"/>
                </a:moveTo>
                <a:lnTo>
                  <a:pt x="116086" y="26789"/>
                </a:lnTo>
                <a:cubicBezTo>
                  <a:pt x="121025" y="26789"/>
                  <a:pt x="125016" y="30780"/>
                  <a:pt x="125016" y="35719"/>
                </a:cubicBezTo>
                <a:lnTo>
                  <a:pt x="125016" y="80367"/>
                </a:lnTo>
                <a:cubicBezTo>
                  <a:pt x="125016" y="85306"/>
                  <a:pt x="121025" y="89297"/>
                  <a:pt x="116086" y="89297"/>
                </a:cubicBezTo>
                <a:lnTo>
                  <a:pt x="26789" y="89297"/>
                </a:lnTo>
                <a:cubicBezTo>
                  <a:pt x="21850" y="89297"/>
                  <a:pt x="17859" y="85306"/>
                  <a:pt x="17859" y="80367"/>
                </a:cubicBezTo>
                <a:lnTo>
                  <a:pt x="17859" y="35719"/>
                </a:lnTo>
                <a:cubicBezTo>
                  <a:pt x="17859" y="30780"/>
                  <a:pt x="21850" y="26789"/>
                  <a:pt x="26789" y="26789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86" name="Text 84"/>
          <p:cNvSpPr/>
          <p:nvPr/>
        </p:nvSpPr>
        <p:spPr>
          <a:xfrm>
            <a:off x="7645301" y="5691188"/>
            <a:ext cx="416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Management</a:t>
            </a:r>
            <a:endParaRPr lang="en-US" sz="1600" dirty="0"/>
          </a:p>
        </p:txBody>
      </p:sp>
      <p:sp>
        <p:nvSpPr>
          <p:cNvPr id="87" name="Shape 85"/>
          <p:cNvSpPr/>
          <p:nvPr/>
        </p:nvSpPr>
        <p:spPr>
          <a:xfrm>
            <a:off x="7462738" y="6008688"/>
            <a:ext cx="4278313" cy="793750"/>
          </a:xfrm>
          <a:custGeom>
            <a:avLst/>
            <a:gdLst/>
            <a:ahLst/>
            <a:cxnLst/>
            <a:rect l="l" t="t" r="r" b="b"/>
            <a:pathLst>
              <a:path w="4278313" h="793750">
                <a:moveTo>
                  <a:pt x="63500" y="0"/>
                </a:moveTo>
                <a:lnTo>
                  <a:pt x="4214813" y="0"/>
                </a:lnTo>
                <a:cubicBezTo>
                  <a:pt x="4249859" y="0"/>
                  <a:pt x="4278313" y="28453"/>
                  <a:pt x="4278313" y="63500"/>
                </a:cubicBezTo>
                <a:lnTo>
                  <a:pt x="4278313" y="730250"/>
                </a:lnTo>
                <a:cubicBezTo>
                  <a:pt x="4278313" y="765297"/>
                  <a:pt x="4249859" y="793750"/>
                  <a:pt x="4214813" y="793750"/>
                </a:cubicBezTo>
                <a:lnTo>
                  <a:pt x="63500" y="793750"/>
                </a:lnTo>
                <a:cubicBezTo>
                  <a:pt x="28453" y="793750"/>
                  <a:pt x="0" y="765297"/>
                  <a:pt x="0" y="7302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0F172A"/>
          </a:solidFill>
          <a:ln/>
        </p:spPr>
      </p:sp>
      <p:sp>
        <p:nvSpPr>
          <p:cNvPr id="88" name="Text 86"/>
          <p:cNvSpPr/>
          <p:nvPr/>
        </p:nvSpPr>
        <p:spPr>
          <a:xfrm>
            <a:off x="7557988" y="6111875"/>
            <a:ext cx="885527" cy="111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interface Vlan80</a:t>
            </a:r>
            <a:endParaRPr lang="en-US" sz="1600" dirty="0"/>
          </a:p>
        </p:txBody>
      </p:sp>
      <p:sp>
        <p:nvSpPr>
          <p:cNvPr id="89" name="Text 87"/>
          <p:cNvSpPr/>
          <p:nvPr/>
        </p:nvSpPr>
        <p:spPr>
          <a:xfrm>
            <a:off x="7557988" y="6262688"/>
            <a:ext cx="4135438" cy="127000"/>
          </a:xfrm>
          <a:prstGeom prst="rect">
            <a:avLst/>
          </a:prstGeom>
          <a:noFill/>
          <a:ln/>
        </p:spPr>
        <p:txBody>
          <a:bodyPr wrap="square" lIns="1270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address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172.16.73.194 255.255.255.192</a:t>
            </a:r>
            <a:endParaRPr lang="en-US" sz="1600" dirty="0"/>
          </a:p>
        </p:txBody>
      </p:sp>
      <p:sp>
        <p:nvSpPr>
          <p:cNvPr id="90" name="Text 88"/>
          <p:cNvSpPr/>
          <p:nvPr/>
        </p:nvSpPr>
        <p:spPr>
          <a:xfrm>
            <a:off x="7557988" y="6421438"/>
            <a:ext cx="4135438" cy="127000"/>
          </a:xfrm>
          <a:prstGeom prst="rect">
            <a:avLst/>
          </a:prstGeom>
          <a:noFill/>
          <a:ln/>
        </p:spPr>
        <p:txBody>
          <a:bodyPr wrap="square" lIns="12700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description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MGMT-SWITCH</a:t>
            </a:r>
            <a:endParaRPr lang="en-US" sz="1600" dirty="0"/>
          </a:p>
        </p:txBody>
      </p:sp>
      <p:sp>
        <p:nvSpPr>
          <p:cNvPr id="91" name="Text 89"/>
          <p:cNvSpPr/>
          <p:nvPr/>
        </p:nvSpPr>
        <p:spPr>
          <a:xfrm>
            <a:off x="7557988" y="6580188"/>
            <a:ext cx="41354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3B82F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 default-gateway</a:t>
            </a:r>
            <a:pPr>
              <a:lnSpc>
                <a:spcPct val="110000"/>
              </a:lnSpc>
            </a:pPr>
            <a:r>
              <a:rPr lang="en-US" sz="750" dirty="0">
                <a:solidFill>
                  <a:srgbClr val="94A3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172.16.73.193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ALGER - GastonMediLab</dc:title>
  <dc:subject>Projet ALGER - GastonMediLab</dc:subject>
  <dc:creator>Kimi</dc:creator>
  <cp:lastModifiedBy>Kimi</cp:lastModifiedBy>
  <cp:revision>1</cp:revision>
  <dcterms:created xsi:type="dcterms:W3CDTF">2026-02-02T08:24:02Z</dcterms:created>
  <dcterms:modified xsi:type="dcterms:W3CDTF">2026-02-02T08:24:02Z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{"Label":"Projet ALGER - GastonMediLab","ContentProducer":"001191110108MACG2KBH8F10000","ProduceID":"19c1d69c-7662-8254-8000-00007eebc3e5","ReservedCode1":"","ContentPropagator":"001191110108MACG2KBH8F20000","PropagateID":"19c1d69c-7662-8254-8000-00007eebc3e5","ReservedCode2":""}</vt:lpwstr>
  </property>
</Properties>
</file>